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ppt/tags/tag17.xml" ContentType="application/vnd.openxmlformats-officedocument.presentationml.tags+xml"/>
  <Override PartName="/ppt/notesSlides/notesSlide17.xml" ContentType="application/vnd.openxmlformats-officedocument.presentationml.notesSlide+xml"/>
  <Override PartName="/ppt/tags/tag18.xml" ContentType="application/vnd.openxmlformats-officedocument.presentationml.tags+xml"/>
  <Override PartName="/ppt/notesSlides/notesSlide18.xml" ContentType="application/vnd.openxmlformats-officedocument.presentationml.notesSlide+xml"/>
  <Override PartName="/ppt/tags/tag19.xml" ContentType="application/vnd.openxmlformats-officedocument.presentationml.tags+xml"/>
  <Override PartName="/ppt/notesSlides/notesSlide19.xml" ContentType="application/vnd.openxmlformats-officedocument.presentationml.notesSlide+xml"/>
  <Override PartName="/ppt/tags/tag20.xml" ContentType="application/vnd.openxmlformats-officedocument.presentationml.tags+xml"/>
  <Override PartName="/ppt/notesSlides/notesSlide20.xml" ContentType="application/vnd.openxmlformats-officedocument.presentationml.notesSlide+xml"/>
  <Override PartName="/ppt/tags/tag2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3"/>
  </p:notesMasterIdLst>
  <p:handoutMasterIdLst>
    <p:handoutMasterId r:id="rId24"/>
  </p:handoutMasterIdLst>
  <p:sldIdLst>
    <p:sldId id="256" r:id="rId2"/>
    <p:sldId id="373" r:id="rId3"/>
    <p:sldId id="374" r:id="rId4"/>
    <p:sldId id="360" r:id="rId5"/>
    <p:sldId id="361" r:id="rId6"/>
    <p:sldId id="362" r:id="rId7"/>
    <p:sldId id="363" r:id="rId8"/>
    <p:sldId id="375" r:id="rId9"/>
    <p:sldId id="376" r:id="rId10"/>
    <p:sldId id="377" r:id="rId11"/>
    <p:sldId id="378" r:id="rId12"/>
    <p:sldId id="364" r:id="rId13"/>
    <p:sldId id="365" r:id="rId14"/>
    <p:sldId id="366" r:id="rId15"/>
    <p:sldId id="367" r:id="rId16"/>
    <p:sldId id="368" r:id="rId17"/>
    <p:sldId id="369" r:id="rId18"/>
    <p:sldId id="370" r:id="rId19"/>
    <p:sldId id="372" r:id="rId20"/>
    <p:sldId id="371" r:id="rId21"/>
    <p:sldId id="343" r:id="rId22"/>
  </p:sldIdLst>
  <p:sldSz cx="9144000" cy="5143500" type="screen16x9"/>
  <p:notesSz cx="7099300" cy="10234613"/>
  <p:custDataLst>
    <p:tags r:id="rId2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34289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68578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0286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37156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1714457" algn="l" defTabSz="685783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057348" algn="l" defTabSz="685783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2400240" algn="l" defTabSz="685783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2743132" algn="l" defTabSz="685783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9999"/>
    <a:srgbClr val="CC00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0658" autoAdjust="0"/>
  </p:normalViewPr>
  <p:slideViewPr>
    <p:cSldViewPr>
      <p:cViewPr>
        <p:scale>
          <a:sx n="115" d="100"/>
          <a:sy n="115" d="100"/>
        </p:scale>
        <p:origin x="-514" y="178"/>
      </p:cViewPr>
      <p:guideLst>
        <p:guide orient="horz" pos="16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C47036A7-CA75-4FB0-A0E6-AEEC36B2D2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3166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1288" y="768350"/>
            <a:ext cx="68183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3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951F94F5-58D1-42ED-AB38-DD97D2E494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9707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1pPr>
    <a:lvl2pPr marL="342892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2pPr>
    <a:lvl3pPr marL="685783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3pPr>
    <a:lvl4pPr marL="1028675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4pPr>
    <a:lvl5pPr marL="1371566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5pPr>
    <a:lvl6pPr marL="1714457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348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240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132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900" dirty="0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9359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2189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2189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2189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2189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2189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2189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2189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2189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2189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218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076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218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8251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2189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2189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2189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2189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2189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218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783433"/>
            <a:ext cx="9144000" cy="110251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743200"/>
            <a:ext cx="9144000" cy="1143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62938-84EC-488D-9CA4-E38E8D42E5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9B4F5-F495-445A-AD57-B1A0CC0AE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205980"/>
            <a:ext cx="154305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205980"/>
            <a:ext cx="451485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13C1C-2065-443A-845F-EE82C0FEFE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1A05A8-D087-49F8-A68B-53BB47A7E6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3305176"/>
            <a:ext cx="58293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2180035"/>
            <a:ext cx="58293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892" indent="0">
              <a:buNone/>
              <a:defRPr sz="1400"/>
            </a:lvl2pPr>
            <a:lvl3pPr marL="685783" indent="0">
              <a:buNone/>
              <a:defRPr sz="1200"/>
            </a:lvl3pPr>
            <a:lvl4pPr marL="1028675" indent="0">
              <a:buNone/>
              <a:defRPr sz="1100"/>
            </a:lvl4pPr>
            <a:lvl5pPr marL="1371566" indent="0">
              <a:buNone/>
              <a:defRPr sz="1100"/>
            </a:lvl5pPr>
            <a:lvl6pPr marL="1714457" indent="0">
              <a:buNone/>
              <a:defRPr sz="1100"/>
            </a:lvl6pPr>
            <a:lvl7pPr marL="2057348" indent="0">
              <a:buNone/>
              <a:defRPr sz="1100"/>
            </a:lvl7pPr>
            <a:lvl8pPr marL="2400240" indent="0">
              <a:buNone/>
              <a:defRPr sz="1100"/>
            </a:lvl8pPr>
            <a:lvl9pPr marL="2743132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BC673-9CA8-4194-8E34-D666622A55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200151"/>
            <a:ext cx="302895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1200151"/>
            <a:ext cx="302895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0394BE-C7C4-4CA6-9240-6CDB29B2C9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1" y="1151335"/>
            <a:ext cx="3030141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4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1" y="1631156"/>
            <a:ext cx="3030141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0" y="1151335"/>
            <a:ext cx="3031331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4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0" y="1631156"/>
            <a:ext cx="3031331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894F7-D2D8-4142-8878-126BF2DBE9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00470E-5877-48CB-82CD-3CCAD5E835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D85F8C-9C5D-49E8-8BBF-F28B73097F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204787"/>
            <a:ext cx="2256235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204789"/>
            <a:ext cx="3833813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1" y="1076327"/>
            <a:ext cx="2256235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892" indent="0">
              <a:buNone/>
              <a:defRPr sz="900"/>
            </a:lvl2pPr>
            <a:lvl3pPr marL="685783" indent="0">
              <a:buNone/>
              <a:defRPr sz="800"/>
            </a:lvl3pPr>
            <a:lvl4pPr marL="1028675" indent="0">
              <a:buNone/>
              <a:defRPr sz="700"/>
            </a:lvl4pPr>
            <a:lvl5pPr marL="1371566" indent="0">
              <a:buNone/>
              <a:defRPr sz="700"/>
            </a:lvl5pPr>
            <a:lvl6pPr marL="1714457" indent="0">
              <a:buNone/>
              <a:defRPr sz="700"/>
            </a:lvl6pPr>
            <a:lvl7pPr marL="2057348" indent="0">
              <a:buNone/>
              <a:defRPr sz="700"/>
            </a:lvl7pPr>
            <a:lvl8pPr marL="2400240" indent="0">
              <a:buNone/>
              <a:defRPr sz="700"/>
            </a:lvl8pPr>
            <a:lvl9pPr marL="2743132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415B49-E272-4523-8166-1B1831C4B7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3600451"/>
            <a:ext cx="41148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459581"/>
            <a:ext cx="41148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4025504"/>
            <a:ext cx="41148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892" indent="0">
              <a:buNone/>
              <a:defRPr sz="900"/>
            </a:lvl2pPr>
            <a:lvl3pPr marL="685783" indent="0">
              <a:buNone/>
              <a:defRPr sz="800"/>
            </a:lvl3pPr>
            <a:lvl4pPr marL="1028675" indent="0">
              <a:buNone/>
              <a:defRPr sz="700"/>
            </a:lvl4pPr>
            <a:lvl5pPr marL="1371566" indent="0">
              <a:buNone/>
              <a:defRPr sz="700"/>
            </a:lvl5pPr>
            <a:lvl6pPr marL="1714457" indent="0">
              <a:buNone/>
              <a:defRPr sz="700"/>
            </a:lvl6pPr>
            <a:lvl7pPr marL="2057348" indent="0">
              <a:buNone/>
              <a:defRPr sz="700"/>
            </a:lvl7pPr>
            <a:lvl8pPr marL="2400240" indent="0">
              <a:buNone/>
              <a:defRPr sz="700"/>
            </a:lvl8pPr>
            <a:lvl9pPr marL="2743132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87A090-BAD4-4341-AC7F-A731585BC0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19050"/>
            <a:ext cx="9144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79" tIns="34289" rIns="68579" bIns="3428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047750"/>
            <a:ext cx="8534400" cy="3546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79" tIns="34289" rIns="68579" bIns="342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4683919"/>
            <a:ext cx="16002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79" tIns="34289" rIns="68579" bIns="34289" numCol="1" anchor="t" anchorCtr="0" compatLnSpc="1">
            <a:prstTxWarp prst="textNoShape">
              <a:avLst/>
            </a:prstTxWarp>
          </a:bodyPr>
          <a:lstStyle>
            <a:lvl1pPr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3150" y="4683919"/>
            <a:ext cx="21717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79" tIns="34289" rIns="68579" bIns="34289" numCol="1" anchor="t" anchorCtr="0" compatLnSpc="1">
            <a:prstTxWarp prst="textNoShape">
              <a:avLst/>
            </a:prstTxWarp>
          </a:bodyPr>
          <a:lstStyle>
            <a:lvl1pPr algn="ctr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4900" y="4683919"/>
            <a:ext cx="16002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79" tIns="34289" rIns="68579" bIns="34289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pPr>
              <a:defRPr/>
            </a:pPr>
            <a:fld id="{529FA7E6-6E6F-4B77-AE36-D459A899DD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773431"/>
            <a:ext cx="9144000" cy="45719"/>
          </a:xfrm>
          <a:prstGeom prst="rect">
            <a:avLst/>
          </a:prstGeom>
          <a:gradFill rotWithShape="1">
            <a:gsLst>
              <a:gs pos="0">
                <a:srgbClr val="0000CC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68579" tIns="34289" rIns="68579" bIns="34289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892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783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675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566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68" indent="-25716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400">
          <a:solidFill>
            <a:schemeClr val="accent2"/>
          </a:solidFill>
          <a:latin typeface="Calibri" pitchFamily="34" charset="0"/>
          <a:ea typeface="+mn-ea"/>
          <a:cs typeface="+mn-cs"/>
        </a:defRPr>
      </a:lvl1pPr>
      <a:lvl2pPr marL="557199" indent="-21430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100">
          <a:solidFill>
            <a:schemeClr val="tx1"/>
          </a:solidFill>
          <a:latin typeface="Calibri" pitchFamily="34" charset="0"/>
        </a:defRPr>
      </a:lvl2pPr>
      <a:lvl3pPr marL="857228" indent="-171446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800">
          <a:solidFill>
            <a:schemeClr val="tx1"/>
          </a:solidFill>
          <a:latin typeface="Calibri" pitchFamily="34" charset="0"/>
        </a:defRPr>
      </a:lvl3pPr>
      <a:lvl4pPr marL="1200120" indent="-171446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500">
          <a:solidFill>
            <a:schemeClr val="tx1"/>
          </a:solidFill>
          <a:latin typeface="Calibri" pitchFamily="34" charset="0"/>
        </a:defRPr>
      </a:lvl4pPr>
      <a:lvl5pPr marL="1543012" indent="-171446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500">
          <a:solidFill>
            <a:schemeClr val="tx1"/>
          </a:solidFill>
          <a:latin typeface="Calibri" pitchFamily="34" charset="0"/>
        </a:defRPr>
      </a:lvl5pPr>
      <a:lvl6pPr marL="1885903" indent="-171446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6pPr>
      <a:lvl7pPr marL="2228795" indent="-171446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7pPr>
      <a:lvl8pPr marL="2571686" indent="-171446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8pPr>
      <a:lvl9pPr marL="2914577" indent="-171446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-247650"/>
            <a:ext cx="9144000" cy="1102519"/>
          </a:xfrm>
        </p:spPr>
        <p:txBody>
          <a:bodyPr/>
          <a:lstStyle/>
          <a:p>
            <a:pPr eaLnBrk="1" hangingPunct="1"/>
            <a:r>
              <a:rPr lang="en-US" dirty="0"/>
              <a:t>Artificial Intelligence</a:t>
            </a:r>
            <a:endParaRPr lang="en-US" sz="27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438150"/>
            <a:ext cx="9144000" cy="1143000"/>
          </a:xfrm>
        </p:spPr>
        <p:txBody>
          <a:bodyPr/>
          <a:lstStyle/>
          <a:p>
            <a:pPr eaLnBrk="1" hangingPunct="1"/>
            <a:r>
              <a:rPr lang="en-US" sz="3200" dirty="0"/>
              <a:t>Chapter 5: Adversarial Search</a:t>
            </a:r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1143000" y="4686301"/>
            <a:ext cx="4400550" cy="346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79" tIns="34289" rIns="68579" bIns="34289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0" y="4539304"/>
            <a:ext cx="9144000" cy="623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9" tIns="34289" rIns="68579" bIns="34289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dirty="0">
                <a:latin typeface="Calibri"/>
                <a:cs typeface="Calibri"/>
              </a:rPr>
              <a:t>Instructor: Zakariya Ahmed Oraibi</a:t>
            </a:r>
          </a:p>
          <a:p>
            <a:pPr algn="ctr">
              <a:spcBef>
                <a:spcPts val="0"/>
              </a:spcBef>
            </a:pPr>
            <a:r>
              <a:rPr lang="en-US" dirty="0">
                <a:latin typeface="Calibri"/>
                <a:cs typeface="Calibri"/>
              </a:rPr>
              <a:t>University of </a:t>
            </a:r>
            <a:r>
              <a:rPr lang="en-US" dirty="0" err="1">
                <a:latin typeface="Calibri"/>
                <a:cs typeface="Calibri"/>
              </a:rPr>
              <a:t>Basrah</a:t>
            </a:r>
            <a:r>
              <a:rPr lang="en-US" dirty="0">
                <a:latin typeface="Calibri"/>
                <a:cs typeface="Calibri"/>
              </a:rPr>
              <a:t>, Iraq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86D7230-EA93-4847-BCE5-B5CF26E82162}"/>
              </a:ext>
            </a:extLst>
          </p:cNvPr>
          <p:cNvSpPr txBox="1"/>
          <p:nvPr/>
        </p:nvSpPr>
        <p:spPr>
          <a:xfrm>
            <a:off x="276497" y="2366486"/>
            <a:ext cx="8839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In which we examine the problems that arise when we try to </a:t>
            </a:r>
            <a:r>
              <a:rPr lang="en-US" i="1" dirty="0">
                <a:solidFill>
                  <a:srgbClr val="FF0000"/>
                </a:solidFill>
              </a:rPr>
              <a:t>plan ahead</a:t>
            </a:r>
            <a:r>
              <a:rPr lang="en-US" i="1" dirty="0"/>
              <a:t> in a world</a:t>
            </a:r>
          </a:p>
          <a:p>
            <a:r>
              <a:rPr lang="en-US" i="1" dirty="0"/>
              <a:t>where other agents are planning against us.</a:t>
            </a:r>
            <a:endParaRPr lang="en-US" sz="2400" dirty="0">
              <a:solidFill>
                <a:schemeClr val="accent6">
                  <a:lumMod val="60000"/>
                  <a:lumOff val="4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xmlns="" id="{CEC76F27-6AFE-4891-A2F5-5700567AC6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5794" y="1046957"/>
            <a:ext cx="9144000" cy="623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79" tIns="34289" rIns="68579" bIns="34289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None/>
              <a:defRPr sz="24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100">
                <a:solidFill>
                  <a:schemeClr val="tx1"/>
                </a:solidFill>
                <a:latin typeface="Calibri" pitchFamily="34" charset="0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Calibri" pitchFamily="34" charset="0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Calibri" pitchFamily="34" charset="0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Calibri" pitchFamily="34" charset="0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endParaRPr lang="en-US" sz="3200" kern="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563"/>
    </mc:Choice>
    <mc:Fallback xmlns="">
      <p:transition spd="slow" advTm="70563"/>
    </mc:Fallback>
  </mc:AlternateContent>
  <p:timing>
    <p:tnLst>
      <p:par>
        <p:cTn id="1" dur="indefinite" restart="never" nodeType="tmRoot"/>
      </p:par>
    </p:tnLst>
  </p:timing>
  <p:extLst>
    <p:ext uri="{3A86A75C-4F4B-4683-9AE1-C65F6400EC91}">
      <p14:laserTraceLst xmlns:p14="http://schemas.microsoft.com/office/powerpoint/2010/main">
        <p14:tracePtLst>
          <p14:tracePt t="44541" x="623888" y="1771650"/>
          <p14:tracePt t="44564" x="623888" y="1785938"/>
          <p14:tracePt t="44588" x="623888" y="1790700"/>
          <p14:tracePt t="44606" x="623888" y="1800225"/>
          <p14:tracePt t="44623" x="623888" y="1804988"/>
          <p14:tracePt t="44638" x="600075" y="1857375"/>
          <p14:tracePt t="44654" x="557213" y="1981200"/>
          <p14:tracePt t="44671" x="528638" y="2066925"/>
          <p14:tracePt t="44687" x="452438" y="2295525"/>
          <p14:tracePt t="44703" x="419100" y="2466975"/>
          <p14:tracePt t="44722" x="395288" y="2633663"/>
          <p14:tracePt t="44740" x="385763" y="2695575"/>
          <p14:tracePt t="44758" x="385763" y="2752725"/>
          <p14:tracePt t="44781" x="385763" y="2767013"/>
          <p14:tracePt t="44858" x="385763" y="2771775"/>
          <p14:tracePt t="44878" x="385763" y="2776538"/>
          <p14:tracePt t="45052" x="385763" y="2805113"/>
          <p14:tracePt t="45058" x="385763" y="2819400"/>
          <p14:tracePt t="45080" x="395288" y="2824163"/>
          <p14:tracePt t="45090" x="419100" y="2824163"/>
          <p14:tracePt t="45107" x="452438" y="2833688"/>
          <p14:tracePt t="45122" x="495300" y="2857500"/>
          <p14:tracePt t="45142" x="533400" y="2871788"/>
          <p14:tracePt t="45156" x="614363" y="2938463"/>
          <p14:tracePt t="45176" x="671513" y="2990850"/>
          <p14:tracePt t="45188" x="757238" y="3076575"/>
          <p14:tracePt t="45205" x="795338" y="3114675"/>
          <p14:tracePt t="45222" x="809625" y="3119438"/>
          <p14:tracePt t="45240" x="814388" y="3119438"/>
          <p14:tracePt t="45256" x="814388" y="3105150"/>
          <p14:tracePt t="45272" x="804863" y="3067050"/>
          <p14:tracePt t="45473" x="804863" y="3062288"/>
          <p14:tracePt t="45484" x="847725" y="3014663"/>
          <p14:tracePt t="45522" x="928688" y="2952750"/>
          <p14:tracePt t="45533" x="1062038" y="2857500"/>
          <p14:tracePt t="45561" x="1104900" y="2843213"/>
          <p14:tracePt t="45572" x="1119188" y="2843213"/>
          <p14:tracePt t="45588" x="1143000" y="2838450"/>
          <p14:tracePt t="45604" x="1162050" y="2838450"/>
          <p14:tracePt t="45621" x="1176338" y="2838450"/>
          <p14:tracePt t="45638" x="1223963" y="2828925"/>
          <p14:tracePt t="45671" x="1266825" y="2819400"/>
          <p14:tracePt t="45706" x="1290638" y="2819400"/>
          <p14:tracePt t="45721" x="1300163" y="2809875"/>
          <p14:tracePt t="45934" x="1304925" y="2809875"/>
          <p14:tracePt t="45943" x="1333500" y="2805113"/>
          <p14:tracePt t="45958" x="1366838" y="2795588"/>
          <p14:tracePt t="45971" x="1490663" y="2767013"/>
          <p14:tracePt t="45988" x="1657350" y="2738438"/>
          <p14:tracePt t="46005" x="1809750" y="2724150"/>
          <p14:tracePt t="46022" x="1862138" y="2719388"/>
          <p14:tracePt t="46038" x="1914525" y="2719388"/>
          <p14:tracePt t="46054" x="1943100" y="2719388"/>
          <p14:tracePt t="46315" x="1947863" y="2724150"/>
          <p14:tracePt t="46320" x="1985963" y="2724150"/>
          <p14:tracePt t="46339" x="2114550" y="2724150"/>
          <p14:tracePt t="46357" x="2200275" y="2724150"/>
          <p14:tracePt t="46372" x="2457450" y="2747963"/>
          <p14:tracePt t="46389" x="2643188" y="2752725"/>
          <p14:tracePt t="46406" x="2747963" y="2776538"/>
          <p14:tracePt t="46424" x="2786063" y="2795588"/>
          <p14:tracePt t="46439" x="2800350" y="2814638"/>
          <p14:tracePt t="46697" x="2809875" y="2814638"/>
          <p14:tracePt t="46706" x="2862263" y="2795588"/>
          <p14:tracePt t="46726" x="3009900" y="2771775"/>
          <p14:tracePt t="46739" x="3324225" y="2752725"/>
          <p14:tracePt t="46771" x="3452813" y="2752725"/>
          <p14:tracePt t="46772" x="3624263" y="2767013"/>
          <p14:tracePt t="46788" x="3709988" y="2814638"/>
          <p14:tracePt t="46805" x="3724275" y="2852738"/>
          <p14:tracePt t="46822" x="3729038" y="2867025"/>
          <p14:tracePt t="47039" x="3733800" y="2867025"/>
          <p14:tracePt t="47049" x="3800475" y="2862263"/>
          <p14:tracePt t="47078" x="3895725" y="2833688"/>
          <p14:tracePt t="47098" x="4076700" y="2781300"/>
          <p14:tracePt t="47127" x="4157663" y="2776538"/>
          <p14:tracePt t="47139" x="4186238" y="2771775"/>
          <p14:tracePt t="47154" x="4210050" y="2767013"/>
          <p14:tracePt t="47171" x="4219575" y="2762250"/>
          <p14:tracePt t="47401" x="4229100" y="2762250"/>
          <p14:tracePt t="47402" x="4257675" y="2757488"/>
          <p14:tracePt t="47422" x="4338638" y="2747963"/>
          <p14:tracePt t="47441" x="4410075" y="2738438"/>
          <p14:tracePt t="47460" x="4543425" y="2738438"/>
          <p14:tracePt t="47472" x="4610100" y="2747963"/>
          <p14:tracePt t="47472" x="4667250" y="2762250"/>
          <p14:tracePt t="47491" x="4705350" y="2767013"/>
          <p14:tracePt t="47509" x="4752975" y="2786063"/>
          <p14:tracePt t="47524" x="4762500" y="2805113"/>
          <p14:tracePt t="47841" x="4772025" y="2805113"/>
          <p14:tracePt t="47851" x="4819650" y="2805113"/>
          <p14:tracePt t="47881" x="4933950" y="2805113"/>
          <p14:tracePt t="47910" x="4995863" y="2805113"/>
          <p14:tracePt t="47922" x="5048250" y="2805113"/>
          <p14:tracePt t="47939" x="5067300" y="2809875"/>
          <p14:tracePt t="47955" x="5091113" y="2819400"/>
          <p14:tracePt t="51286" x="5076825" y="2824163"/>
          <p14:tracePt t="51296" x="4953000" y="2857500"/>
          <p14:tracePt t="51323" x="4872038" y="2871788"/>
          <p14:tracePt t="51341" x="4767263" y="2876550"/>
          <p14:tracePt t="51609" x="4767263" y="2886075"/>
          <p14:tracePt t="51619" x="4748213" y="2895600"/>
          <p14:tracePt t="51638" x="4691063" y="2914650"/>
          <p14:tracePt t="51658" x="4567238" y="2947988"/>
          <p14:tracePt t="51678" x="4510088" y="2957513"/>
          <p14:tracePt t="51687" x="4410075" y="2981325"/>
          <p14:tracePt t="51704" x="4362450" y="2995613"/>
          <p14:tracePt t="51719" x="4333875" y="3000375"/>
          <p14:tracePt t="51736" x="4314825" y="3000375"/>
          <p14:tracePt t="54633" x="0" y="0"/>
        </p14:tracePtLst>
      </p14:laserTrace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993C81-DBA8-4F95-9883-658DA981E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9050"/>
            <a:ext cx="9144000" cy="857250"/>
          </a:xfrm>
        </p:spPr>
        <p:txBody>
          <a:bodyPr/>
          <a:lstStyle/>
          <a:p>
            <a:r>
              <a:rPr lang="en-US" dirty="0"/>
              <a:t>Adversarial Search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6858000" y="127635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Max Nodes </a:t>
            </a:r>
            <a:r>
              <a:rPr lang="el-GR" sz="2400" dirty="0">
                <a:latin typeface="Calibri"/>
                <a:cs typeface="Calibri"/>
              </a:rPr>
              <a:t>Δ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8" name="مربع نص 7"/>
          <p:cNvSpPr txBox="1"/>
          <p:nvPr/>
        </p:nvSpPr>
        <p:spPr>
          <a:xfrm rot="10800000">
            <a:off x="7924800" y="1699052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latin typeface="Calibri"/>
                <a:cs typeface="Calibri"/>
              </a:rPr>
              <a:t>Δ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6889260" y="1745218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Min </a:t>
            </a:r>
            <a:r>
              <a:rPr lang="en-US" dirty="0" smtClean="0">
                <a:latin typeface="Calibri"/>
                <a:cs typeface="Calibri"/>
              </a:rPr>
              <a:t>Nodes     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DD9F437-CEB5-4DB1-A04B-7825A3A6F2EA}"/>
              </a:ext>
            </a:extLst>
          </p:cNvPr>
          <p:cNvSpPr txBox="1"/>
          <p:nvPr/>
        </p:nvSpPr>
        <p:spPr>
          <a:xfrm>
            <a:off x="6652849" y="2526351"/>
            <a:ext cx="152400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endParaRPr lang="en-US" dirty="0" err="1">
              <a:latin typeface="Calibri"/>
              <a:cs typeface="Calibri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95B456FC-E987-41AC-8399-272290F890AD}"/>
              </a:ext>
            </a:extLst>
          </p:cNvPr>
          <p:cNvGrpSpPr/>
          <p:nvPr/>
        </p:nvGrpSpPr>
        <p:grpSpPr>
          <a:xfrm>
            <a:off x="2000250" y="895350"/>
            <a:ext cx="5391150" cy="3124200"/>
            <a:chOff x="2000250" y="895350"/>
            <a:chExt cx="5391150" cy="312420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0250" y="895350"/>
              <a:ext cx="5391150" cy="3124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06C100D6-FD5F-412E-9E6E-AA60AAE007BB}"/>
                </a:ext>
              </a:extLst>
            </p:cNvPr>
            <p:cNvSpPr txBox="1"/>
            <p:nvPr/>
          </p:nvSpPr>
          <p:spPr>
            <a:xfrm>
              <a:off x="3649785" y="2419350"/>
              <a:ext cx="152400" cy="369332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endParaRPr lang="en-US" dirty="0" err="1">
                <a:latin typeface="Calibri"/>
                <a:cs typeface="Calibri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9802572E-72C8-4316-B891-132FB7FCBE54}"/>
                </a:ext>
              </a:extLst>
            </p:cNvPr>
            <p:cNvSpPr txBox="1"/>
            <p:nvPr/>
          </p:nvSpPr>
          <p:spPr>
            <a:xfrm>
              <a:off x="5113217" y="2419350"/>
              <a:ext cx="152400" cy="369332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endParaRPr lang="en-US" dirty="0" err="1">
                <a:latin typeface="Calibri"/>
                <a:cs typeface="Calibri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96D366AB-9716-4D58-8C31-68DB509BF587}"/>
                </a:ext>
              </a:extLst>
            </p:cNvPr>
            <p:cNvSpPr txBox="1"/>
            <p:nvPr/>
          </p:nvSpPr>
          <p:spPr>
            <a:xfrm>
              <a:off x="6500449" y="2373951"/>
              <a:ext cx="152400" cy="369332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endParaRPr lang="en-US" dirty="0" err="1">
                <a:latin typeface="Calibri"/>
                <a:cs typeface="Calibri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CBFEC403-B6BB-411D-BDA6-FBA7AA83C224}"/>
                </a:ext>
              </a:extLst>
            </p:cNvPr>
            <p:cNvSpPr txBox="1"/>
            <p:nvPr/>
          </p:nvSpPr>
          <p:spPr>
            <a:xfrm>
              <a:off x="5150340" y="1504950"/>
              <a:ext cx="152400" cy="369332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endParaRPr lang="en-US" dirty="0" err="1">
                <a:latin typeface="Calibri"/>
                <a:cs typeface="Calibri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18B83CD-38C5-4108-B1CB-900B34699F73}"/>
              </a:ext>
            </a:extLst>
          </p:cNvPr>
          <p:cNvSpPr txBox="1"/>
          <p:nvPr/>
        </p:nvSpPr>
        <p:spPr>
          <a:xfrm>
            <a:off x="457200" y="4259818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Calibri"/>
                <a:cs typeface="Calibri"/>
              </a:rPr>
              <a:t>What are the values for </a:t>
            </a:r>
            <a:r>
              <a:rPr lang="en-US" b="1" i="1" dirty="0">
                <a:latin typeface="Calibri"/>
                <a:cs typeface="Calibri"/>
              </a:rPr>
              <a:t>Max</a:t>
            </a:r>
            <a:r>
              <a:rPr lang="en-US" i="1" dirty="0">
                <a:latin typeface="Calibri"/>
                <a:cs typeface="Calibri"/>
              </a:rPr>
              <a:t> and </a:t>
            </a:r>
            <a:r>
              <a:rPr lang="en-US" b="1" i="1" dirty="0">
                <a:latin typeface="Calibri"/>
                <a:cs typeface="Calibri"/>
              </a:rPr>
              <a:t>Min</a:t>
            </a:r>
            <a:r>
              <a:rPr lang="en-US" i="1" dirty="0">
                <a:latin typeface="Calibri"/>
                <a:cs typeface="Calibri"/>
              </a:rPr>
              <a:t> nodes?</a:t>
            </a:r>
          </a:p>
        </p:txBody>
      </p:sp>
      <p:sp>
        <p:nvSpPr>
          <p:cNvPr id="7" name="مربع نص 6"/>
          <p:cNvSpPr txBox="1"/>
          <p:nvPr/>
        </p:nvSpPr>
        <p:spPr>
          <a:xfrm>
            <a:off x="3124200" y="2377683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  <a:latin typeface="Calibri"/>
                <a:cs typeface="Calibri"/>
              </a:rPr>
              <a:t>3</a:t>
            </a:r>
          </a:p>
        </p:txBody>
      </p:sp>
      <p:sp>
        <p:nvSpPr>
          <p:cNvPr id="15" name="مربع نص 14"/>
          <p:cNvSpPr txBox="1"/>
          <p:nvPr/>
        </p:nvSpPr>
        <p:spPr>
          <a:xfrm>
            <a:off x="4648200" y="2392809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16" name="مربع نص 15"/>
          <p:cNvSpPr txBox="1"/>
          <p:nvPr/>
        </p:nvSpPr>
        <p:spPr>
          <a:xfrm>
            <a:off x="6019800" y="2407009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4093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838"/>
    </mc:Choice>
    <mc:Fallback xmlns="">
      <p:transition spd="slow" advTm="53838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4668" x="3005138" y="4114800"/>
          <p14:tracePt t="4694" x="3009900" y="4105275"/>
          <p14:tracePt t="4697" x="3124200" y="3924300"/>
          <p14:tracePt t="4723" x="3352800" y="3409950"/>
          <p14:tracePt t="4743" x="3595688" y="2695575"/>
          <p14:tracePt t="4771" x="3638550" y="2524125"/>
          <p14:tracePt t="4784" x="3643313" y="2509838"/>
          <p14:tracePt t="4817" x="3643313" y="2514600"/>
          <p14:tracePt t="4820" x="3624263" y="2528888"/>
          <p14:tracePt t="5054" x="3624263" y="2519363"/>
          <p14:tracePt t="5054" x="3624263" y="2490788"/>
          <p14:tracePt t="5068" x="3633788" y="2286000"/>
          <p14:tracePt t="5087" x="3657600" y="2085975"/>
          <p14:tracePt t="5100" x="3748088" y="1704975"/>
          <p14:tracePt t="5118" x="3800475" y="1509713"/>
          <p14:tracePt t="5135" x="3805238" y="1485900"/>
          <p14:tracePt t="5150" x="3810000" y="1481138"/>
          <p14:tracePt t="5167" x="3810000" y="1543050"/>
          <p14:tracePt t="5417" x="3833813" y="1543050"/>
          <p14:tracePt t="5427" x="4267200" y="1476375"/>
          <p14:tracePt t="5427" x="4514850" y="1466850"/>
          <p14:tracePt t="5458" x="4886325" y="1457325"/>
          <p14:tracePt t="5483" x="5014913" y="1466850"/>
          <p14:tracePt t="5500" x="5053013" y="1481138"/>
          <p14:tracePt t="5517" x="5062538" y="1485900"/>
          <p14:tracePt t="5810" x="5067300" y="1485900"/>
          <p14:tracePt t="5819" x="5095875" y="1485900"/>
          <p14:tracePt t="5839" x="5210175" y="1481138"/>
          <p14:tracePt t="5854" x="5510213" y="1481138"/>
          <p14:tracePt t="5870" x="5686425" y="1481138"/>
          <p14:tracePt t="5885" x="5900738" y="1538288"/>
          <p14:tracePt t="5901" x="5995988" y="1624013"/>
          <p14:tracePt t="5918" x="6024563" y="1652588"/>
          <p14:tracePt t="5935" x="6048375" y="1700213"/>
          <p14:tracePt t="5951" x="6053138" y="1704975"/>
          <p14:tracePt t="5994" x="6038850" y="1695450"/>
          <p14:tracePt t="6299" x="6053138" y="1695450"/>
          <p14:tracePt t="6319" x="6124575" y="1695450"/>
          <p14:tracePt t="6328" x="6429375" y="1690688"/>
          <p14:tracePt t="6358" x="6553200" y="1690688"/>
          <p14:tracePt t="6376" x="6577013" y="1690688"/>
          <p14:tracePt t="6384" x="6581775" y="1690688"/>
          <p14:tracePt t="6436" x="6577013" y="1690688"/>
          <p14:tracePt t="6446" x="6567488" y="1690688"/>
          <p14:tracePt t="6691" x="6596063" y="1733550"/>
          <p14:tracePt t="6700" x="6624638" y="1762125"/>
          <p14:tracePt t="6700" x="6648450" y="1781175"/>
          <p14:tracePt t="6719" x="6672263" y="1785938"/>
          <p14:tracePt t="6739" x="6781800" y="1785938"/>
          <p14:tracePt t="6759" x="7124700" y="1785938"/>
          <p14:tracePt t="6785" x="7248525" y="1785938"/>
          <p14:tracePt t="6801" x="7286625" y="1785938"/>
          <p14:tracePt t="6834" x="7291388" y="1785938"/>
          <p14:tracePt t="6835" x="7296150" y="1785938"/>
          <p14:tracePt t="7150" x="7300913" y="1785938"/>
          <p14:tracePt t="7150" x="7310438" y="1785938"/>
          <p14:tracePt t="7161" x="7358063" y="1785938"/>
          <p14:tracePt t="7184" x="7477125" y="1771650"/>
          <p14:tracePt t="7201" x="7677150" y="1724025"/>
          <p14:tracePt t="7219" x="7743825" y="1704975"/>
          <p14:tracePt t="7234" x="7820025" y="1676400"/>
          <p14:tracePt t="7251" x="7839075" y="1657350"/>
          <p14:tracePt t="7296" x="7839075" y="1652588"/>
          <p14:tracePt t="7318" x="7829550" y="1652588"/>
          <p14:tracePt t="7335" x="7829550" y="1638300"/>
          <p14:tracePt t="7717" x="7839075" y="1638300"/>
          <p14:tracePt t="7727" x="7881938" y="1643063"/>
          <p14:tracePt t="7757" x="7939088" y="1643063"/>
          <p14:tracePt t="7757" x="7948613" y="1643063"/>
          <p14:tracePt t="7786" x="7962900" y="1643063"/>
          <p14:tracePt t="7818" x="7967663" y="1643063"/>
          <p14:tracePt t="7833" x="7972425" y="1643063"/>
          <p14:tracePt t="8255" x="7967663" y="1647825"/>
          <p14:tracePt t="8265" x="7886700" y="1666875"/>
          <p14:tracePt t="8285" x="7681913" y="1738313"/>
          <p14:tracePt t="8304" x="7272338" y="1876425"/>
          <p14:tracePt t="8316" x="6905625" y="1976438"/>
          <p14:tracePt t="8336" x="6791325" y="2009775"/>
          <p14:tracePt t="8349" x="6657975" y="2043113"/>
          <p14:tracePt t="8366" x="6615113" y="2043113"/>
          <p14:tracePt t="8549" x="6610350" y="2052638"/>
          <p14:tracePt t="8567" x="6586538" y="2057400"/>
          <p14:tracePt t="8579" x="6296025" y="2066925"/>
          <p14:tracePt t="8602" x="5586413" y="2005013"/>
          <p14:tracePt t="8635" x="5353050" y="2000250"/>
          <p14:tracePt t="8650" x="5248275" y="1995488"/>
          <p14:tracePt t="8667" x="5224463" y="1995488"/>
          <p14:tracePt t="8891" x="5214938" y="1995488"/>
          <p14:tracePt t="8897" x="5176838" y="1995488"/>
          <p14:tracePt t="8920" x="5086350" y="1952625"/>
          <p14:tracePt t="8940" x="4976813" y="1909763"/>
          <p14:tracePt t="8961" x="4914900" y="1871663"/>
          <p14:tracePt t="9039" x="4919663" y="1871663"/>
          <p14:tracePt t="9048" x="4924425" y="1866900"/>
          <p14:tracePt t="9087" x="4924425" y="1862138"/>
          <p14:tracePt t="9107" x="4924425" y="1843088"/>
          <p14:tracePt t="9124" x="4924425" y="1833563"/>
          <p14:tracePt t="9134" x="4919663" y="1824038"/>
          <p14:tracePt t="9150" x="4914900" y="1819275"/>
          <p14:tracePt t="10085" x="4919663" y="1828800"/>
          <p14:tracePt t="10094" x="4972050" y="1914525"/>
          <p14:tracePt t="10117" x="5053013" y="2052638"/>
          <p14:tracePt t="10134" x="5086350" y="2119313"/>
          <p14:tracePt t="10153" x="5153025" y="2338388"/>
          <p14:tracePt t="10167" x="5195888" y="2643188"/>
          <p14:tracePt t="10198" x="5195888" y="2814638"/>
          <p14:tracePt t="10215" x="5195888" y="2886075"/>
          <p14:tracePt t="10232" x="5191125" y="2895600"/>
          <p14:tracePt t="10271" x="5191125" y="2890838"/>
          <p14:tracePt t="10280" x="5191125" y="2886075"/>
          <p14:tracePt t="10505" x="5191125" y="2895600"/>
          <p14:tracePt t="10515" x="5191125" y="2971800"/>
          <p14:tracePt t="10534" x="5219700" y="3228975"/>
          <p14:tracePt t="10554" x="5267325" y="3457575"/>
          <p14:tracePt t="10566" x="5272088" y="3490913"/>
          <p14:tracePt t="10581" x="5281613" y="3505200"/>
          <p14:tracePt t="10632" x="5281613" y="3495675"/>
          <p14:tracePt t="10651" x="5262563" y="3481388"/>
          <p14:tracePt t="10671" x="5191125" y="3467100"/>
          <p14:tracePt t="10688" x="5153025" y="3452813"/>
          <p14:tracePt t="10698" x="5048250" y="3448050"/>
          <p14:tracePt t="10715" x="4943475" y="3448050"/>
          <p14:tracePt t="10732" x="4838700" y="3476625"/>
          <p14:tracePt t="10750" x="4786313" y="3495675"/>
          <p14:tracePt t="10765" x="4705350" y="3509963"/>
          <p14:tracePt t="10782" x="4662488" y="3514725"/>
          <p14:tracePt t="10799" x="4619625" y="3533775"/>
          <p14:tracePt t="11053" x="4629150" y="3533775"/>
          <p14:tracePt t="11063" x="4833938" y="3505200"/>
          <p14:tracePt t="11085" x="5081588" y="3400425"/>
          <p14:tracePt t="11098" x="5562600" y="3190875"/>
          <p14:tracePt t="11115" x="5857875" y="3048000"/>
          <p14:tracePt t="11133" x="5915025" y="3019425"/>
          <p14:tracePt t="11149" x="5948363" y="3009900"/>
          <p14:tracePt t="11165" x="5953125" y="3009900"/>
          <p14:tracePt t="11183" x="5953125" y="3014663"/>
          <p14:tracePt t="11347" x="5967413" y="3052763"/>
          <p14:tracePt t="11348" x="5972175" y="3062288"/>
          <p14:tracePt t="11364" x="5976938" y="3071813"/>
          <p14:tracePt t="11381" x="6005513" y="3052763"/>
          <p14:tracePt t="11398" x="6143625" y="2828925"/>
          <p14:tracePt t="11416" x="6315075" y="2509838"/>
          <p14:tracePt t="11431" x="6705600" y="1781175"/>
          <p14:tracePt t="11455" x="6986588" y="1181100"/>
          <p14:tracePt t="11500" x="6981825" y="1190625"/>
          <p14:tracePt t="11515" x="6972300" y="1214438"/>
          <p14:tracePt t="11534" x="6967538" y="1228725"/>
          <p14:tracePt t="11548" x="6967538" y="1238250"/>
          <p14:tracePt t="11885" x="6967538" y="1247775"/>
          <p14:tracePt t="11894" x="6967538" y="1281113"/>
          <p14:tracePt t="11925" x="6958013" y="1423988"/>
          <p14:tracePt t="11953" x="6896100" y="1700213"/>
          <p14:tracePt t="11972" x="6810375" y="2171700"/>
          <p14:tracePt t="11999" x="6796088" y="2233613"/>
          <p14:tracePt t="12015" x="6796088" y="2238375"/>
          <p14:tracePt t="12061" x="6796088" y="2228850"/>
          <p14:tracePt t="12071" x="6796088" y="2214563"/>
          <p14:tracePt t="12083" x="6796088" y="2200275"/>
          <p14:tracePt t="12115" x="6805613" y="2190750"/>
          <p14:tracePt t="12134" x="6829425" y="2181225"/>
          <p14:tracePt t="12150" x="6834188" y="2181225"/>
          <p14:tracePt t="12165" x="6843713" y="2171700"/>
          <p14:tracePt t="12183" x="6848475" y="2166938"/>
          <p14:tracePt t="12215" x="6867525" y="2166938"/>
          <p14:tracePt t="12230" x="6900863" y="2166938"/>
          <p14:tracePt t="12247" x="6910388" y="2166938"/>
          <p14:tracePt t="12247" x="6924675" y="2166938"/>
          <p14:tracePt t="12268" x="6953250" y="2166938"/>
          <p14:tracePt t="12298" x="6977063" y="2157413"/>
          <p14:tracePt t="12330" x="6991350" y="2152650"/>
          <p14:tracePt t="12347" x="7005638" y="2147888"/>
          <p14:tracePt t="12589" x="7019925" y="2143125"/>
          <p14:tracePt t="12600" x="7100888" y="2114550"/>
          <p14:tracePt t="12615" x="7243763" y="2095500"/>
          <p14:tracePt t="12639" x="7372350" y="2076450"/>
          <p14:tracePt t="12651" x="7415213" y="2066925"/>
          <p14:tracePt t="12665" x="7453313" y="2066925"/>
          <p14:tracePt t="12682" x="7491413" y="2071688"/>
          <p14:tracePt t="12698" x="7505700" y="2085975"/>
          <p14:tracePt t="12715" x="7539038" y="2119313"/>
          <p14:tracePt t="12731" x="7548563" y="2143125"/>
          <p14:tracePt t="12747" x="7553325" y="2157413"/>
          <p14:tracePt t="13235" x="7543800" y="2157413"/>
          <p14:tracePt t="13242" x="7481888" y="2152650"/>
          <p14:tracePt t="13275" x="7310438" y="2095500"/>
          <p14:tracePt t="13275" x="7215188" y="2071688"/>
          <p14:tracePt t="13306" x="7038975" y="2005013"/>
          <p14:tracePt t="13330" x="6924675" y="1966913"/>
          <p14:tracePt t="13348" x="6872288" y="1952625"/>
          <p14:tracePt t="13364" x="6848475" y="1952625"/>
          <p14:tracePt t="13617" x="6834188" y="1952625"/>
          <p14:tracePt t="13618" x="6810375" y="1952625"/>
          <p14:tracePt t="13636" x="6691313" y="1938338"/>
          <p14:tracePt t="13656" x="6200775" y="1876425"/>
          <p14:tracePt t="13685" x="5900738" y="1847850"/>
          <p14:tracePt t="13699" x="5724525" y="1847850"/>
          <p14:tracePt t="13715" x="5657850" y="1857375"/>
          <p14:tracePt t="13998" x="5653088" y="1857375"/>
          <p14:tracePt t="14008" x="5538788" y="1857375"/>
          <p14:tracePt t="14038" x="5395913" y="1847850"/>
          <p14:tracePt t="14048" x="5324475" y="1847850"/>
          <p14:tracePt t="14064" x="5229225" y="1843088"/>
          <p14:tracePt t="14064" x="5205413" y="1843088"/>
          <p14:tracePt t="14089" x="5191125" y="1843088"/>
          <p14:tracePt t="14097" x="5186363" y="1843088"/>
          <p14:tracePt t="14204" x="5191125" y="1843088"/>
          <p14:tracePt t="15418" x="5167313" y="1843088"/>
          <p14:tracePt t="15427" x="5053013" y="1843088"/>
          <p14:tracePt t="15456" x="4957763" y="1843088"/>
          <p14:tracePt t="15486" x="4929188" y="1843088"/>
          <p14:tracePt t="15506" x="4919663" y="1828800"/>
          <p14:tracePt t="15564" x="4924425" y="1828800"/>
          <p14:tracePt t="15573" x="4929188" y="1828800"/>
          <p14:tracePt t="18921" x="4924425" y="1828800"/>
          <p14:tracePt t="18925" x="4876800" y="1866900"/>
          <p14:tracePt t="18946" x="4767263" y="1938338"/>
          <p14:tracePt t="18964" x="4700588" y="1976438"/>
          <p14:tracePt t="18979" x="4567238" y="2071688"/>
          <p14:tracePt t="18995" x="4462463" y="2143125"/>
          <p14:tracePt t="19013" x="4414838" y="2162175"/>
          <p14:tracePt t="19325" x="4414838" y="2166938"/>
          <p14:tracePt t="19335" x="4367213" y="2209800"/>
          <p14:tracePt t="19345" x="4333875" y="2243138"/>
          <p14:tracePt t="19366" x="4224338" y="2305050"/>
          <p14:tracePt t="19379" x="4114800" y="2357438"/>
          <p14:tracePt t="19403" x="4071938" y="2390775"/>
          <p14:tracePt t="19413" x="3990975" y="2438400"/>
          <p14:tracePt t="19433" x="3962400" y="2466975"/>
          <p14:tracePt t="19448" x="3952875" y="2476500"/>
          <p14:tracePt t="20001" x="3938588" y="2481263"/>
          <p14:tracePt t="20011" x="3886200" y="2490788"/>
          <p14:tracePt t="20011" x="3852863" y="2500313"/>
          <p14:tracePt t="20031" x="3810000" y="2514600"/>
          <p14:tracePt t="20050" x="3729038" y="2538413"/>
          <p14:tracePt t="20070" x="3676650" y="2552700"/>
          <p14:tracePt t="20080" x="3662363" y="2552700"/>
          <p14:tracePt t="20099" x="3652838" y="2552700"/>
          <p14:tracePt t="20138" x="3652838" y="2543175"/>
          <p14:tracePt t="20148" x="3652838" y="2533650"/>
          <p14:tracePt t="20637" x="3652838" y="2528888"/>
          <p14:tracePt t="20647" x="3671888" y="2509838"/>
          <p14:tracePt t="20667" x="3686175" y="2505075"/>
          <p14:tracePt t="20686" x="3700463" y="2500313"/>
          <p14:tracePt t="20706" x="3748088" y="2486025"/>
          <p14:tracePt t="20746" x="3781425" y="2476500"/>
          <p14:tracePt t="20765" x="3795713" y="2476500"/>
          <p14:tracePt t="20779" x="3824288" y="2462213"/>
          <p14:tracePt t="20798" x="3833813" y="2457450"/>
          <p14:tracePt t="21372" x="3852863" y="2457450"/>
          <p14:tracePt t="21381" x="3938588" y="2452688"/>
          <p14:tracePt t="21396" x="4200525" y="2409825"/>
          <p14:tracePt t="21415" x="4548188" y="2390775"/>
          <p14:tracePt t="21431" x="4695825" y="2390775"/>
          <p14:tracePt t="21446" x="4843463" y="2409825"/>
          <p14:tracePt t="21463" x="4933950" y="2481263"/>
          <p14:tracePt t="21479" x="4957763" y="2509838"/>
          <p14:tracePt t="21495" x="4981575" y="2538413"/>
          <p14:tracePt t="21773" x="4986338" y="2538413"/>
          <p14:tracePt t="21783" x="5019675" y="2538413"/>
          <p14:tracePt t="21783" x="5062538" y="2538413"/>
          <p14:tracePt t="21815" x="5143500" y="2514600"/>
          <p14:tracePt t="21816" x="5276850" y="2490788"/>
          <p14:tracePt t="21829" x="5629275" y="2414588"/>
          <p14:tracePt t="21846" x="5795963" y="2390775"/>
          <p14:tracePt t="21863" x="5857875" y="2390775"/>
          <p14:tracePt t="21880" x="5872163" y="2395538"/>
          <p14:tracePt t="21895" x="5886450" y="2414588"/>
          <p14:tracePt t="22281" x="5881688" y="2419350"/>
          <p14:tracePt t="22291" x="5800725" y="2443163"/>
          <p14:tracePt t="22324" x="5557838" y="2476500"/>
          <p14:tracePt t="22346" x="5381625" y="2495550"/>
          <p14:tracePt t="22364" x="5262563" y="2495550"/>
          <p14:tracePt t="22395" x="5219700" y="2495550"/>
          <p14:tracePt t="22396" x="5181600" y="2462213"/>
          <p14:tracePt t="22623" x="5172075" y="2462213"/>
          <p14:tracePt t="22634" x="5124450" y="2462213"/>
          <p14:tracePt t="22646" x="4972050" y="2486025"/>
          <p14:tracePt t="22663" x="4838700" y="2490788"/>
          <p14:tracePt t="22682" x="4519613" y="2509838"/>
          <p14:tracePt t="22702" x="4324350" y="2519363"/>
          <p14:tracePt t="22716" x="4267200" y="2519363"/>
          <p14:tracePt t="22728" x="4229100" y="2519363"/>
          <p14:tracePt t="22996" x="4219575" y="2524125"/>
          <p14:tracePt t="23005" x="4100513" y="2566988"/>
          <p14:tracePt t="23034" x="4019550" y="2581275"/>
          <p14:tracePt t="23055" x="3976688" y="2581275"/>
          <p14:tracePt t="23088" x="3986213" y="2533650"/>
          <p14:tracePt t="23114" x="4014788" y="2495550"/>
          <p14:tracePt t="23128" x="4205288" y="2390775"/>
          <p14:tracePt t="23145" x="4510088" y="2357438"/>
          <p14:tracePt t="23163" x="4848225" y="2428875"/>
          <p14:tracePt t="23195" x="4981575" y="2524125"/>
          <p14:tracePt t="23211" x="5024438" y="2562225"/>
          <p14:tracePt t="23228" x="5057775" y="2605088"/>
          <p14:tracePt t="23246" x="5067300" y="2609850"/>
          <p14:tracePt t="23262" x="5072063" y="2605088"/>
          <p14:tracePt t="23496" x="5076825" y="2605088"/>
          <p14:tracePt t="23501" x="5110163" y="2605088"/>
          <p14:tracePt t="23511" x="5233988" y="2605088"/>
          <p14:tracePt t="23528" x="5524500" y="2581275"/>
          <p14:tracePt t="23545" x="5762625" y="2566988"/>
          <p14:tracePt t="23564" x="5824538" y="2562225"/>
          <p14:tracePt t="23578" x="5905500" y="2562225"/>
          <p14:tracePt t="23595" x="5934075" y="2571750"/>
          <p14:tracePt t="23612" x="5938838" y="2590800"/>
          <p14:tracePt t="23645" x="5938838" y="2605088"/>
          <p14:tracePt t="23895" x="5938838" y="2614613"/>
          <p14:tracePt t="23911" x="5924550" y="2619375"/>
          <p14:tracePt t="23915" x="5872163" y="2619375"/>
          <p14:tracePt t="23935" x="5767388" y="2605088"/>
          <p14:tracePt t="23954" x="5419725" y="2462213"/>
          <p14:tracePt t="23983" x="5272088" y="2395538"/>
          <p14:tracePt t="24004" x="5181600" y="2309813"/>
          <p14:tracePt t="24030" x="5167313" y="2281238"/>
          <p14:tracePt t="24045" x="5148263" y="2228850"/>
          <p14:tracePt t="24062" x="5138738" y="2209800"/>
          <p14:tracePt t="24395" x="5124450" y="2205038"/>
          <p14:tracePt t="24405" x="5086350" y="2181225"/>
          <p14:tracePt t="24429" x="5053013" y="2166938"/>
          <p14:tracePt t="24445" x="5038725" y="2162175"/>
          <p14:tracePt t="24461" x="5024438" y="2157413"/>
          <p14:tracePt t="24478" x="5019675" y="2157413"/>
          <p14:tracePt t="24495" x="5019675" y="2152650"/>
          <p14:tracePt t="24528" x="5019675" y="2143125"/>
          <p14:tracePt t="24547" x="5019675" y="2114550"/>
          <p14:tracePt t="24562" x="5024438" y="2085975"/>
          <p14:tracePt t="24581" x="5024438" y="2071688"/>
          <p14:tracePt t="24595" x="5033963" y="2047875"/>
          <p14:tracePt t="24611" x="5043488" y="2014538"/>
          <p14:tracePt t="24629" x="5048250" y="1990725"/>
          <p14:tracePt t="30510" x="5043488" y="1990725"/>
          <p14:tracePt t="30520" x="4957763" y="2024063"/>
          <p14:tracePt t="30550" x="4810125" y="2062163"/>
          <p14:tracePt t="30561" x="4705350" y="2100263"/>
          <p14:tracePt t="30576" x="4462463" y="2214563"/>
          <p14:tracePt t="30593" x="4257675" y="2328863"/>
          <p14:tracePt t="30610" x="4191000" y="2371725"/>
          <p14:tracePt t="30625" x="4038600" y="2452688"/>
          <p14:tracePt t="30661" x="4000500" y="2462213"/>
          <p14:tracePt t="30693" x="3990975" y="2462213"/>
          <p14:tracePt t="31176" x="4005263" y="2462213"/>
          <p14:tracePt t="31180" x="4086225" y="2462213"/>
          <p14:tracePt t="31206" x="4638675" y="2376488"/>
          <p14:tracePt t="31227" x="5062538" y="2357438"/>
          <p14:tracePt t="31246" x="5186363" y="2366963"/>
          <p14:tracePt t="31259" x="5300663" y="2405063"/>
          <p14:tracePt t="31276" x="5343525" y="2457450"/>
          <p14:tracePt t="31293" x="5348288" y="2481263"/>
          <p14:tracePt t="31309" x="5348288" y="2514600"/>
          <p14:tracePt t="31325" x="5348288" y="2528888"/>
          <p14:tracePt t="31763" x="5348288" y="2538413"/>
          <p14:tracePt t="31772" x="5334000" y="2552700"/>
          <p14:tracePt t="31802" x="5300663" y="2557463"/>
          <p14:tracePt t="31831" x="5253038" y="2519363"/>
          <p14:tracePt t="31851" x="5224463" y="2490788"/>
          <p14:tracePt t="31860" x="5172075" y="2424113"/>
          <p14:tracePt t="31876" x="5129213" y="2366963"/>
          <p14:tracePt t="31892" x="5110163" y="2324100"/>
          <p14:tracePt t="31910" x="5100638" y="2295525"/>
          <p14:tracePt t="31925" x="5100638" y="2224088"/>
          <p14:tracePt t="31942" x="5100638" y="2181225"/>
          <p14:tracePt t="31960" x="5100638" y="2162175"/>
          <p14:tracePt t="31975" x="5100638" y="2147888"/>
          <p14:tracePt t="31975" x="5100638" y="2133600"/>
          <p14:tracePt t="31999" x="5095875" y="2119313"/>
          <p14:tracePt t="32009" x="5086350" y="2062163"/>
          <p14:tracePt t="32042" x="5086350" y="2043113"/>
          <p14:tracePt t="32059" x="5081588" y="2038350"/>
          <p14:tracePt t="32115" x="5081588" y="2028825"/>
          <p14:tracePt t="32129" x="5081588" y="2024063"/>
          <p14:tracePt t="32130" x="5081588" y="2014538"/>
          <p14:tracePt t="32143" x="5081588" y="2009775"/>
          <p14:tracePt t="32159" x="5081588" y="2005013"/>
          <p14:tracePt t="32212" x="5081588" y="2000250"/>
          <p14:tracePt t="32213" x="5081588" y="1995488"/>
          <p14:tracePt t="32231" x="5076825" y="1981200"/>
          <p14:tracePt t="32259" x="5076825" y="1971675"/>
          <p14:tracePt t="32330" x="5076825" y="1957388"/>
          <p14:tracePt t="32337" x="5072063" y="1914525"/>
          <p14:tracePt t="33023" x="5067300" y="1924050"/>
          <p14:tracePt t="33046" x="5053013" y="1933575"/>
          <p14:tracePt t="33058" x="4962525" y="2005013"/>
          <p14:tracePt t="33075" x="4772025" y="2124075"/>
          <p14:tracePt t="33094" x="4657725" y="2200275"/>
          <p14:tracePt t="33108" x="4443413" y="2319338"/>
          <p14:tracePt t="33125" x="4291013" y="2386013"/>
          <p14:tracePt t="33144" x="4233863" y="2405063"/>
          <p14:tracePt t="33158" x="4152900" y="2428875"/>
          <p14:tracePt t="33158" x="4124325" y="2428875"/>
          <p14:tracePt t="33183" x="4095750" y="2428875"/>
          <p14:tracePt t="33397" x="4090988" y="2438400"/>
          <p14:tracePt t="33407" x="4052888" y="2457450"/>
          <p14:tracePt t="33407" x="4014788" y="2471738"/>
          <p14:tracePt t="33427" x="3967163" y="2481263"/>
          <p14:tracePt t="33442" x="3867150" y="2505075"/>
          <p14:tracePt t="33458" x="3771900" y="2533650"/>
          <p14:tracePt t="33475" x="3743325" y="2543175"/>
          <p14:tracePt t="33492" x="3705225" y="2552700"/>
          <p14:tracePt t="33508" x="3695700" y="2557463"/>
          <p14:tracePt t="33622" x="3700463" y="2557463"/>
          <p14:tracePt t="34601" x="3695700" y="2562225"/>
          <p14:tracePt t="34610" x="3657600" y="2576513"/>
          <p14:tracePt t="34627" x="3619500" y="2581275"/>
          <p14:tracePt t="34641" x="3590925" y="2586038"/>
          <p14:tracePt t="34659" x="3576638" y="2586038"/>
          <p14:tracePt t="34675" x="3543300" y="2586038"/>
          <p14:tracePt t="34692" x="3505200" y="2586038"/>
          <p14:tracePt t="34709" x="3486150" y="2586038"/>
          <p14:tracePt t="34787" x="3490913" y="2586038"/>
          <p14:tracePt t="34797" x="3524250" y="2576513"/>
          <p14:tracePt t="34816" x="3629025" y="2543175"/>
          <p14:tracePt t="34845" x="3700463" y="2543175"/>
          <p14:tracePt t="34864" x="3719513" y="2543175"/>
          <p14:tracePt t="34878" x="3724275" y="2543175"/>
          <p14:tracePt t="34943" x="3719513" y="2543175"/>
          <p14:tracePt t="34953" x="3576638" y="2557463"/>
          <p14:tracePt t="35009" x="3548063" y="2562225"/>
          <p14:tracePt t="35025" x="3538538" y="2566988"/>
          <p14:tracePt t="35041" x="3538538" y="2571750"/>
          <p14:tracePt t="35090" x="3543300" y="2571750"/>
          <p14:tracePt t="35099" x="3557588" y="2571750"/>
          <p14:tracePt t="35125" x="3614738" y="2571750"/>
          <p14:tracePt t="35125" x="3619500" y="2571750"/>
          <p14:tracePt t="35181" x="3624263" y="2571750"/>
          <p14:tracePt t="35208" x="3619500" y="2571750"/>
          <p14:tracePt t="35223" x="3590925" y="2576513"/>
          <p14:tracePt t="35240" x="3552825" y="2581275"/>
          <p14:tracePt t="35257" x="3538538" y="2586038"/>
          <p14:tracePt t="35257" x="3529013" y="2586038"/>
          <p14:tracePt t="35442" x="3533775" y="2586038"/>
          <p14:tracePt t="35451" x="3538538" y="2590800"/>
          <p14:tracePt t="35843" x="3538538" y="2595563"/>
          <p14:tracePt t="35853" x="3490913" y="2681288"/>
          <p14:tracePt t="35881" x="3419475" y="2776538"/>
          <p14:tracePt t="35892" x="3386138" y="2828925"/>
          <p14:tracePt t="35911" x="3314700" y="2943225"/>
          <p14:tracePt t="35926" x="3252788" y="3062288"/>
          <p14:tracePt t="35941" x="3219450" y="3119438"/>
          <p14:tracePt t="35958" x="3171825" y="3200400"/>
          <p14:tracePt t="35974" x="3143250" y="3262313"/>
          <p14:tracePt t="35991" x="3124200" y="3309938"/>
          <p14:tracePt t="36010" x="3114675" y="3328988"/>
          <p14:tracePt t="36025" x="3086100" y="3367088"/>
          <p14:tracePt t="36042" x="3067050" y="3395663"/>
          <p14:tracePt t="36060" x="3052763" y="3405188"/>
          <p14:tracePt t="36074" x="3043238" y="3409950"/>
          <p14:tracePt t="36092" x="3038475" y="3409950"/>
          <p14:tracePt t="37614" x="3043238" y="3409950"/>
          <p14:tracePt t="37616" x="3057525" y="3409950"/>
          <p14:tracePt t="37627" x="3071813" y="3409950"/>
          <p14:tracePt t="37640" x="3152775" y="3429000"/>
          <p14:tracePt t="37657" x="3238500" y="3476625"/>
          <p14:tracePt t="37674" x="3295650" y="3509963"/>
          <p14:tracePt t="37693" x="3305175" y="3524250"/>
          <p14:tracePt t="37708" x="3309938" y="3533775"/>
          <p14:tracePt t="37723" x="3309938" y="3538538"/>
          <p14:tracePt t="37800" x="3309938" y="3529013"/>
          <p14:tracePt t="38006" x="3319463" y="3529013"/>
          <p14:tracePt t="38014" x="3333750" y="3529013"/>
          <p14:tracePt t="38024" x="3395663" y="3529013"/>
          <p14:tracePt t="38041" x="3476625" y="3529013"/>
          <p14:tracePt t="38057" x="3552825" y="3548063"/>
          <p14:tracePt t="38074" x="3586163" y="3567113"/>
          <p14:tracePt t="38090" x="3633788" y="3595688"/>
          <p14:tracePt t="38107" x="3657600" y="3619500"/>
          <p14:tracePt t="38124" x="3671888" y="3629025"/>
          <p14:tracePt t="38145" x="3676650" y="3629025"/>
          <p14:tracePt t="38157" x="3681413" y="3633788"/>
          <p14:tracePt t="38174" x="3681413" y="3638550"/>
          <p14:tracePt t="38211" x="3681413" y="3643313"/>
          <p14:tracePt t="38231" x="3686175" y="3643313"/>
          <p14:tracePt t="38259" x="3686175" y="3648075"/>
          <p14:tracePt t="39061" x="3686175" y="3643313"/>
          <p14:tracePt t="39063" x="3686175" y="3624263"/>
          <p14:tracePt t="39074" x="3671888" y="3595688"/>
          <p14:tracePt t="39092" x="3633788" y="3457575"/>
          <p14:tracePt t="39107" x="3571875" y="3252788"/>
          <p14:tracePt t="39124" x="3495675" y="2990850"/>
          <p14:tracePt t="39142" x="3467100" y="2919413"/>
          <p14:tracePt t="39157" x="3438525" y="2833688"/>
          <p14:tracePt t="39176" x="3424238" y="2795588"/>
          <p14:tracePt t="39193" x="3419475" y="2781300"/>
          <p14:tracePt t="39207" x="3409950" y="2738438"/>
          <p14:tracePt t="39224" x="3405188" y="2686050"/>
          <p14:tracePt t="39434" x="3409950" y="2681288"/>
          <p14:tracePt t="39434" x="3395663" y="2681288"/>
          <p14:tracePt t="39456" x="3309938" y="2681288"/>
          <p14:tracePt t="39473" x="3228975" y="2695575"/>
          <p14:tracePt t="39490" x="2952750" y="2728913"/>
          <p14:tracePt t="39507" x="2686050" y="2781300"/>
          <p14:tracePt t="39524" x="2605088" y="2795588"/>
          <p14:tracePt t="39540" x="2486025" y="2800350"/>
          <p14:tracePt t="39557" x="2419350" y="2800350"/>
          <p14:tracePt t="39757" x="2414588" y="2800350"/>
          <p14:tracePt t="39768" x="2366963" y="2805113"/>
          <p14:tracePt t="39796" x="2290763" y="2809875"/>
          <p14:tracePt t="39816" x="2205038" y="2790825"/>
          <p14:tracePt t="39816" x="2190750" y="2786063"/>
          <p14:tracePt t="39847" x="2181225" y="2781300"/>
          <p14:tracePt t="39856" x="2181225" y="2771775"/>
          <p14:tracePt t="39914" x="2185988" y="2771775"/>
          <p14:tracePt t="39940" x="2190750" y="2771775"/>
          <p14:tracePt t="40159" x="2195513" y="2771775"/>
          <p14:tracePt t="40169" x="2205038" y="2757488"/>
          <p14:tracePt t="40736" x="2209800" y="2757488"/>
          <p14:tracePt t="40742" x="2238375" y="2776538"/>
          <p14:tracePt t="40760" x="2276475" y="2800350"/>
          <p14:tracePt t="40773" x="2381250" y="2905125"/>
          <p14:tracePt t="40790" x="2562225" y="3133725"/>
          <p14:tracePt t="40806" x="2733675" y="3362325"/>
          <p14:tracePt t="40824" x="2781300" y="3443288"/>
          <p14:tracePt t="40839" x="2862263" y="3562350"/>
          <p14:tracePt t="40856" x="2890838" y="3609975"/>
          <p14:tracePt t="40874" x="2890838" y="3614738"/>
          <p14:tracePt t="40921" x="2890838" y="3609975"/>
          <p14:tracePt t="40939" x="2890838" y="3600450"/>
          <p14:tracePt t="41471" x="2890838" y="3595688"/>
          <p14:tracePt t="41480" x="2900363" y="3595688"/>
          <p14:tracePt t="41490" x="2914650" y="3590925"/>
          <p14:tracePt t="41509" x="2976563" y="3581400"/>
          <p14:tracePt t="41527" x="3033713" y="3571875"/>
          <p14:tracePt t="41544" x="3052763" y="3571875"/>
          <p14:tracePt t="41556" x="3057525" y="3571875"/>
          <p14:tracePt t="41685" x="3052763" y="3571875"/>
          <p14:tracePt t="41694" x="3043238" y="3571875"/>
          <p14:tracePt t="41706" x="3033713" y="3571875"/>
          <p14:tracePt t="41706" x="3028950" y="3571875"/>
          <p14:tracePt t="41739" x="3019425" y="3571875"/>
          <p14:tracePt t="41744" x="3000375" y="3571875"/>
          <p14:tracePt t="41763" x="2976563" y="3581400"/>
          <p14:tracePt t="41774" x="2967038" y="3586163"/>
          <p14:tracePt t="41802" x="2962275" y="3590925"/>
          <p14:tracePt t="41969" x="2962275" y="3581400"/>
          <p14:tracePt t="42349" x="2952750" y="3581400"/>
          <p14:tracePt t="42359" x="2924175" y="3590925"/>
          <p14:tracePt t="42378" x="2895600" y="3600450"/>
          <p14:tracePt t="42389" x="2871788" y="3600450"/>
          <p14:tracePt t="42408" x="2838450" y="3609975"/>
          <p14:tracePt t="42427" x="2819400" y="3609975"/>
          <p14:tracePt t="42555" x="2824163" y="3609975"/>
          <p14:tracePt t="42673" x="2828925" y="3609975"/>
          <p14:tracePt t="43397" x="2838450" y="3614738"/>
          <p14:tracePt t="43407" x="2867025" y="3624263"/>
          <p14:tracePt t="43426" x="2971800" y="3638550"/>
          <p14:tracePt t="43438" x="3043238" y="3643313"/>
          <p14:tracePt t="43438" x="3124200" y="3648075"/>
          <p14:tracePt t="43456" x="3195638" y="3662363"/>
          <p14:tracePt t="43474" x="3286125" y="3681413"/>
          <p14:tracePt t="43487" x="3314700" y="3700463"/>
          <p14:tracePt t="45348" x="3319463" y="3700463"/>
          <p14:tracePt t="45356" x="3405188" y="3643313"/>
          <p14:tracePt t="45376" x="3552825" y="3538538"/>
          <p14:tracePt t="45396" x="3700463" y="3429000"/>
          <p14:tracePt t="45425" x="3752850" y="3414713"/>
          <p14:tracePt t="45444" x="3776663" y="3414713"/>
          <p14:tracePt t="45455" x="3790950" y="3414713"/>
          <p14:tracePt t="45738" x="3790950" y="3405188"/>
          <p14:tracePt t="45748" x="3900488" y="3324225"/>
          <p14:tracePt t="45778" x="4395788" y="2895600"/>
          <p14:tracePt t="45806" x="4638675" y="2681288"/>
          <p14:tracePt t="45826" x="4719638" y="2619375"/>
          <p14:tracePt t="45845" x="4743450" y="2605088"/>
          <p14:tracePt t="45871" x="4748213" y="2600325"/>
          <p14:tracePt t="46462" x="4748213" y="2605088"/>
          <p14:tracePt t="46472" x="4748213" y="2657475"/>
          <p14:tracePt t="46492" x="4714875" y="2852738"/>
          <p14:tracePt t="46503" x="4662488" y="3062288"/>
          <p14:tracePt t="46503" x="4624388" y="3281363"/>
          <p14:tracePt t="46523" x="4572000" y="3476625"/>
          <p14:tracePt t="46536" x="4510088" y="3743325"/>
          <p14:tracePt t="46553" x="4471988" y="3867150"/>
          <p14:tracePt t="46571" x="4462463" y="3895725"/>
          <p14:tracePt t="46587" x="4457700" y="3910013"/>
          <p14:tracePt t="46981" x="4457700" y="3914775"/>
          <p14:tracePt t="46991" x="4471988" y="3914775"/>
          <p14:tracePt t="47002" x="4510088" y="3900488"/>
          <p14:tracePt t="47029" x="4595813" y="3867150"/>
          <p14:tracePt t="47055" x="4643438" y="3852863"/>
          <p14:tracePt t="47070" x="4662488" y="3852863"/>
          <p14:tracePt t="47086" x="4686300" y="3848100"/>
          <p14:tracePt t="47102" x="4700588" y="3848100"/>
          <p14:tracePt t="47119" x="4729163" y="3857625"/>
          <p14:tracePt t="47158" x="4733925" y="3867150"/>
          <p14:tracePt t="47363" x="4738688" y="3867150"/>
          <p14:tracePt t="47373" x="4772025" y="3867150"/>
          <p14:tracePt t="47392" x="4895850" y="3838575"/>
          <p14:tracePt t="47411" x="4995863" y="3819525"/>
          <p14:tracePt t="47421" x="5186363" y="3781425"/>
          <p14:tracePt t="47437" x="5291138" y="3767138"/>
          <p14:tracePt t="47453" x="5310188" y="3767138"/>
          <p14:tracePt t="47499" x="5310188" y="3757613"/>
          <p14:tracePt t="48204" x="5319713" y="3757613"/>
          <p14:tracePt t="48212" x="5400675" y="3719513"/>
          <p14:tracePt t="48236" x="5567363" y="3619500"/>
          <p14:tracePt t="48253" x="5700713" y="3524250"/>
          <p14:tracePt t="48269" x="5886450" y="3390900"/>
          <p14:tracePt t="48287" x="5981700" y="3300413"/>
          <p14:tracePt t="48304" x="6015038" y="3248025"/>
          <p14:tracePt t="48319" x="6038850" y="3214688"/>
          <p14:tracePt t="48625" x="6053138" y="3190875"/>
          <p14:tracePt t="48634" x="6110288" y="3095625"/>
          <p14:tracePt t="48654" x="6215063" y="2924175"/>
          <p14:tracePt t="48674" x="6300788" y="2728913"/>
          <p14:tracePt t="48693" x="6319838" y="2676525"/>
          <p14:tracePt t="48704" x="6319838" y="2667000"/>
          <p14:tracePt t="48889" x="6319838" y="2671763"/>
          <p14:tracePt t="49417" x="6319838" y="2681288"/>
          <p14:tracePt t="49427" x="6319838" y="2700338"/>
          <p14:tracePt t="49436" x="6291263" y="2819400"/>
          <p14:tracePt t="49456" x="6219825" y="3124200"/>
          <p14:tracePt t="49477" x="6162675" y="3543300"/>
          <p14:tracePt t="49486" x="6134100" y="3686175"/>
          <p14:tracePt t="49506" x="6119813" y="3876675"/>
          <p14:tracePt t="49522" x="6115050" y="3938588"/>
          <p14:tracePt t="49535" x="6115050" y="3948113"/>
          <p14:tracePt t="49603" x="6115050" y="3943350"/>
          <p14:tracePt t="49986" x="6119813" y="3943350"/>
          <p14:tracePt t="50001" x="6138863" y="3933825"/>
          <p14:tracePt t="50004" x="6219825" y="3871913"/>
          <p14:tracePt t="50019" x="6353175" y="3781425"/>
          <p14:tracePt t="50019" x="6415088" y="3738563"/>
          <p14:tracePt t="50045" x="6477000" y="3695700"/>
          <p14:tracePt t="50068" x="6486525" y="3690938"/>
          <p14:tracePt t="50396" x="6486525" y="3695700"/>
          <p14:tracePt t="50406" x="6519863" y="3695700"/>
          <p14:tracePt t="50424" x="6605588" y="3686175"/>
          <p14:tracePt t="50439" x="6677025" y="3667125"/>
          <p14:tracePt t="50451" x="6829425" y="3633788"/>
          <p14:tracePt t="50468" x="6924675" y="3633788"/>
          <p14:tracePt t="50485" x="6958013" y="3633788"/>
          <p14:tracePt t="50502" x="6981825" y="3633788"/>
          <p14:tracePt t="50519" x="6981825" y="3638550"/>
          <p14:tracePt t="50631" x="6981825" y="3633788"/>
          <p14:tracePt t="50895" x="6972300" y="3633788"/>
          <p14:tracePt t="50904" x="6938963" y="3624263"/>
          <p14:tracePt t="50924" x="6843713" y="3509963"/>
          <p14:tracePt t="50943" x="6762750" y="3309938"/>
          <p14:tracePt t="50953" x="6624638" y="2976563"/>
          <p14:tracePt t="50969" x="6548438" y="2728913"/>
          <p14:tracePt t="50985" x="6515100" y="2652713"/>
          <p14:tracePt t="51003" x="6510338" y="2643188"/>
          <p14:tracePt t="51019" x="6505575" y="2638425"/>
          <p14:tracePt t="51035" x="6500813" y="2633663"/>
          <p14:tracePt t="51899" x="0" y="0"/>
        </p14:tracePtLst>
      </p14:laserTrace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993C81-DBA8-4F95-9883-658DA981E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9050"/>
            <a:ext cx="9144000" cy="857250"/>
          </a:xfrm>
        </p:spPr>
        <p:txBody>
          <a:bodyPr/>
          <a:lstStyle/>
          <a:p>
            <a:r>
              <a:rPr lang="en-US" dirty="0"/>
              <a:t>Adversarial Search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6858000" y="127635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Max Nodes </a:t>
            </a:r>
            <a:r>
              <a:rPr lang="el-GR" sz="2400" dirty="0">
                <a:latin typeface="Calibri"/>
                <a:cs typeface="Calibri"/>
              </a:rPr>
              <a:t>Δ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8" name="مربع نص 7"/>
          <p:cNvSpPr txBox="1"/>
          <p:nvPr/>
        </p:nvSpPr>
        <p:spPr>
          <a:xfrm rot="10800000">
            <a:off x="7924800" y="1699052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latin typeface="Calibri"/>
                <a:cs typeface="Calibri"/>
              </a:rPr>
              <a:t>Δ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6889260" y="1745218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Min </a:t>
            </a:r>
            <a:r>
              <a:rPr lang="en-US" dirty="0" smtClean="0">
                <a:latin typeface="Calibri"/>
                <a:cs typeface="Calibri"/>
              </a:rPr>
              <a:t>Nodes     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DD9F437-CEB5-4DB1-A04B-7825A3A6F2EA}"/>
              </a:ext>
            </a:extLst>
          </p:cNvPr>
          <p:cNvSpPr txBox="1"/>
          <p:nvPr/>
        </p:nvSpPr>
        <p:spPr>
          <a:xfrm>
            <a:off x="6652849" y="2526351"/>
            <a:ext cx="152400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endParaRPr lang="en-US" dirty="0" err="1">
              <a:latin typeface="Calibri"/>
              <a:cs typeface="Calibri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95B456FC-E987-41AC-8399-272290F890AD}"/>
              </a:ext>
            </a:extLst>
          </p:cNvPr>
          <p:cNvGrpSpPr/>
          <p:nvPr/>
        </p:nvGrpSpPr>
        <p:grpSpPr>
          <a:xfrm>
            <a:off x="2000250" y="895350"/>
            <a:ext cx="5391150" cy="3124200"/>
            <a:chOff x="2000250" y="895350"/>
            <a:chExt cx="5391150" cy="312420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0250" y="895350"/>
              <a:ext cx="5391150" cy="3124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06C100D6-FD5F-412E-9E6E-AA60AAE007BB}"/>
                </a:ext>
              </a:extLst>
            </p:cNvPr>
            <p:cNvSpPr txBox="1"/>
            <p:nvPr/>
          </p:nvSpPr>
          <p:spPr>
            <a:xfrm>
              <a:off x="3649785" y="2419350"/>
              <a:ext cx="152400" cy="369332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endParaRPr lang="en-US" dirty="0" err="1">
                <a:latin typeface="Calibri"/>
                <a:cs typeface="Calibri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9802572E-72C8-4316-B891-132FB7FCBE54}"/>
                </a:ext>
              </a:extLst>
            </p:cNvPr>
            <p:cNvSpPr txBox="1"/>
            <p:nvPr/>
          </p:nvSpPr>
          <p:spPr>
            <a:xfrm>
              <a:off x="5113217" y="2419350"/>
              <a:ext cx="152400" cy="369332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endParaRPr lang="en-US" dirty="0" err="1">
                <a:latin typeface="Calibri"/>
                <a:cs typeface="Calibri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96D366AB-9716-4D58-8C31-68DB509BF587}"/>
                </a:ext>
              </a:extLst>
            </p:cNvPr>
            <p:cNvSpPr txBox="1"/>
            <p:nvPr/>
          </p:nvSpPr>
          <p:spPr>
            <a:xfrm>
              <a:off x="6500449" y="2373951"/>
              <a:ext cx="152400" cy="369332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endParaRPr lang="en-US" dirty="0" err="1">
                <a:latin typeface="Calibri"/>
                <a:cs typeface="Calibri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CBFEC403-B6BB-411D-BDA6-FBA7AA83C224}"/>
                </a:ext>
              </a:extLst>
            </p:cNvPr>
            <p:cNvSpPr txBox="1"/>
            <p:nvPr/>
          </p:nvSpPr>
          <p:spPr>
            <a:xfrm>
              <a:off x="5150340" y="1504950"/>
              <a:ext cx="152400" cy="369332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endParaRPr lang="en-US" dirty="0" err="1">
                <a:latin typeface="Calibri"/>
                <a:cs typeface="Calibri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18B83CD-38C5-4108-B1CB-900B34699F73}"/>
              </a:ext>
            </a:extLst>
          </p:cNvPr>
          <p:cNvSpPr txBox="1"/>
          <p:nvPr/>
        </p:nvSpPr>
        <p:spPr>
          <a:xfrm>
            <a:off x="457200" y="4259818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Calibri"/>
                <a:cs typeface="Calibri"/>
              </a:rPr>
              <a:t>What are the values for </a:t>
            </a:r>
            <a:r>
              <a:rPr lang="en-US" b="1" i="1" dirty="0">
                <a:latin typeface="Calibri"/>
                <a:cs typeface="Calibri"/>
              </a:rPr>
              <a:t>Max</a:t>
            </a:r>
            <a:r>
              <a:rPr lang="en-US" i="1" dirty="0">
                <a:latin typeface="Calibri"/>
                <a:cs typeface="Calibri"/>
              </a:rPr>
              <a:t> and </a:t>
            </a:r>
            <a:r>
              <a:rPr lang="en-US" b="1" i="1" dirty="0">
                <a:latin typeface="Calibri"/>
                <a:cs typeface="Calibri"/>
              </a:rPr>
              <a:t>Min</a:t>
            </a:r>
            <a:r>
              <a:rPr lang="en-US" i="1" dirty="0">
                <a:latin typeface="Calibri"/>
                <a:cs typeface="Calibri"/>
              </a:rPr>
              <a:t> nodes?</a:t>
            </a:r>
          </a:p>
        </p:txBody>
      </p:sp>
      <p:sp>
        <p:nvSpPr>
          <p:cNvPr id="7" name="مربع نص 6"/>
          <p:cNvSpPr txBox="1"/>
          <p:nvPr/>
        </p:nvSpPr>
        <p:spPr>
          <a:xfrm>
            <a:off x="3124200" y="2377683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  <a:latin typeface="Calibri"/>
                <a:cs typeface="Calibri"/>
              </a:rPr>
              <a:t>3</a:t>
            </a:r>
          </a:p>
        </p:txBody>
      </p:sp>
      <p:sp>
        <p:nvSpPr>
          <p:cNvPr id="15" name="مربع نص 14"/>
          <p:cNvSpPr txBox="1"/>
          <p:nvPr/>
        </p:nvSpPr>
        <p:spPr>
          <a:xfrm>
            <a:off x="4648200" y="2392809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16" name="مربع نص 15"/>
          <p:cNvSpPr txBox="1"/>
          <p:nvPr/>
        </p:nvSpPr>
        <p:spPr>
          <a:xfrm>
            <a:off x="6019800" y="2407009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17" name="مربع نص 16"/>
          <p:cNvSpPr txBox="1"/>
          <p:nvPr/>
        </p:nvSpPr>
        <p:spPr>
          <a:xfrm>
            <a:off x="4611756" y="1566505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  <a:latin typeface="Calibri"/>
                <a:cs typeface="Calibri"/>
              </a:rPr>
              <a:t>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30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838"/>
    </mc:Choice>
    <mc:Fallback xmlns="">
      <p:transition spd="slow" advTm="53838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4668" x="3005138" y="4114800"/>
          <p14:tracePt t="4694" x="3009900" y="4105275"/>
          <p14:tracePt t="4697" x="3124200" y="3924300"/>
          <p14:tracePt t="4723" x="3352800" y="3409950"/>
          <p14:tracePt t="4743" x="3595688" y="2695575"/>
          <p14:tracePt t="4771" x="3638550" y="2524125"/>
          <p14:tracePt t="4784" x="3643313" y="2509838"/>
          <p14:tracePt t="4817" x="3643313" y="2514600"/>
          <p14:tracePt t="4820" x="3624263" y="2528888"/>
          <p14:tracePt t="5054" x="3624263" y="2519363"/>
          <p14:tracePt t="5054" x="3624263" y="2490788"/>
          <p14:tracePt t="5068" x="3633788" y="2286000"/>
          <p14:tracePt t="5087" x="3657600" y="2085975"/>
          <p14:tracePt t="5100" x="3748088" y="1704975"/>
          <p14:tracePt t="5118" x="3800475" y="1509713"/>
          <p14:tracePt t="5135" x="3805238" y="1485900"/>
          <p14:tracePt t="5150" x="3810000" y="1481138"/>
          <p14:tracePt t="5167" x="3810000" y="1543050"/>
          <p14:tracePt t="5417" x="3833813" y="1543050"/>
          <p14:tracePt t="5427" x="4267200" y="1476375"/>
          <p14:tracePt t="5427" x="4514850" y="1466850"/>
          <p14:tracePt t="5458" x="4886325" y="1457325"/>
          <p14:tracePt t="5483" x="5014913" y="1466850"/>
          <p14:tracePt t="5500" x="5053013" y="1481138"/>
          <p14:tracePt t="5517" x="5062538" y="1485900"/>
          <p14:tracePt t="5810" x="5067300" y="1485900"/>
          <p14:tracePt t="5819" x="5095875" y="1485900"/>
          <p14:tracePt t="5839" x="5210175" y="1481138"/>
          <p14:tracePt t="5854" x="5510213" y="1481138"/>
          <p14:tracePt t="5870" x="5686425" y="1481138"/>
          <p14:tracePt t="5885" x="5900738" y="1538288"/>
          <p14:tracePt t="5901" x="5995988" y="1624013"/>
          <p14:tracePt t="5918" x="6024563" y="1652588"/>
          <p14:tracePt t="5935" x="6048375" y="1700213"/>
          <p14:tracePt t="5951" x="6053138" y="1704975"/>
          <p14:tracePt t="5994" x="6038850" y="1695450"/>
          <p14:tracePt t="6299" x="6053138" y="1695450"/>
          <p14:tracePt t="6319" x="6124575" y="1695450"/>
          <p14:tracePt t="6328" x="6429375" y="1690688"/>
          <p14:tracePt t="6358" x="6553200" y="1690688"/>
          <p14:tracePt t="6376" x="6577013" y="1690688"/>
          <p14:tracePt t="6384" x="6581775" y="1690688"/>
          <p14:tracePt t="6436" x="6577013" y="1690688"/>
          <p14:tracePt t="6446" x="6567488" y="1690688"/>
          <p14:tracePt t="6691" x="6596063" y="1733550"/>
          <p14:tracePt t="6700" x="6624638" y="1762125"/>
          <p14:tracePt t="6700" x="6648450" y="1781175"/>
          <p14:tracePt t="6719" x="6672263" y="1785938"/>
          <p14:tracePt t="6739" x="6781800" y="1785938"/>
          <p14:tracePt t="6759" x="7124700" y="1785938"/>
          <p14:tracePt t="6785" x="7248525" y="1785938"/>
          <p14:tracePt t="6801" x="7286625" y="1785938"/>
          <p14:tracePt t="6834" x="7291388" y="1785938"/>
          <p14:tracePt t="6835" x="7296150" y="1785938"/>
          <p14:tracePt t="7150" x="7300913" y="1785938"/>
          <p14:tracePt t="7150" x="7310438" y="1785938"/>
          <p14:tracePt t="7161" x="7358063" y="1785938"/>
          <p14:tracePt t="7184" x="7477125" y="1771650"/>
          <p14:tracePt t="7201" x="7677150" y="1724025"/>
          <p14:tracePt t="7219" x="7743825" y="1704975"/>
          <p14:tracePt t="7234" x="7820025" y="1676400"/>
          <p14:tracePt t="7251" x="7839075" y="1657350"/>
          <p14:tracePt t="7296" x="7839075" y="1652588"/>
          <p14:tracePt t="7318" x="7829550" y="1652588"/>
          <p14:tracePt t="7335" x="7829550" y="1638300"/>
          <p14:tracePt t="7717" x="7839075" y="1638300"/>
          <p14:tracePt t="7727" x="7881938" y="1643063"/>
          <p14:tracePt t="7757" x="7939088" y="1643063"/>
          <p14:tracePt t="7757" x="7948613" y="1643063"/>
          <p14:tracePt t="7786" x="7962900" y="1643063"/>
          <p14:tracePt t="7818" x="7967663" y="1643063"/>
          <p14:tracePt t="7833" x="7972425" y="1643063"/>
          <p14:tracePt t="8255" x="7967663" y="1647825"/>
          <p14:tracePt t="8265" x="7886700" y="1666875"/>
          <p14:tracePt t="8285" x="7681913" y="1738313"/>
          <p14:tracePt t="8304" x="7272338" y="1876425"/>
          <p14:tracePt t="8316" x="6905625" y="1976438"/>
          <p14:tracePt t="8336" x="6791325" y="2009775"/>
          <p14:tracePt t="8349" x="6657975" y="2043113"/>
          <p14:tracePt t="8366" x="6615113" y="2043113"/>
          <p14:tracePt t="8549" x="6610350" y="2052638"/>
          <p14:tracePt t="8567" x="6586538" y="2057400"/>
          <p14:tracePt t="8579" x="6296025" y="2066925"/>
          <p14:tracePt t="8602" x="5586413" y="2005013"/>
          <p14:tracePt t="8635" x="5353050" y="2000250"/>
          <p14:tracePt t="8650" x="5248275" y="1995488"/>
          <p14:tracePt t="8667" x="5224463" y="1995488"/>
          <p14:tracePt t="8891" x="5214938" y="1995488"/>
          <p14:tracePt t="8897" x="5176838" y="1995488"/>
          <p14:tracePt t="8920" x="5086350" y="1952625"/>
          <p14:tracePt t="8940" x="4976813" y="1909763"/>
          <p14:tracePt t="8961" x="4914900" y="1871663"/>
          <p14:tracePt t="9039" x="4919663" y="1871663"/>
          <p14:tracePt t="9048" x="4924425" y="1866900"/>
          <p14:tracePt t="9087" x="4924425" y="1862138"/>
          <p14:tracePt t="9107" x="4924425" y="1843088"/>
          <p14:tracePt t="9124" x="4924425" y="1833563"/>
          <p14:tracePt t="9134" x="4919663" y="1824038"/>
          <p14:tracePt t="9150" x="4914900" y="1819275"/>
          <p14:tracePt t="10085" x="4919663" y="1828800"/>
          <p14:tracePt t="10094" x="4972050" y="1914525"/>
          <p14:tracePt t="10117" x="5053013" y="2052638"/>
          <p14:tracePt t="10134" x="5086350" y="2119313"/>
          <p14:tracePt t="10153" x="5153025" y="2338388"/>
          <p14:tracePt t="10167" x="5195888" y="2643188"/>
          <p14:tracePt t="10198" x="5195888" y="2814638"/>
          <p14:tracePt t="10215" x="5195888" y="2886075"/>
          <p14:tracePt t="10232" x="5191125" y="2895600"/>
          <p14:tracePt t="10271" x="5191125" y="2890838"/>
          <p14:tracePt t="10280" x="5191125" y="2886075"/>
          <p14:tracePt t="10505" x="5191125" y="2895600"/>
          <p14:tracePt t="10515" x="5191125" y="2971800"/>
          <p14:tracePt t="10534" x="5219700" y="3228975"/>
          <p14:tracePt t="10554" x="5267325" y="3457575"/>
          <p14:tracePt t="10566" x="5272088" y="3490913"/>
          <p14:tracePt t="10581" x="5281613" y="3505200"/>
          <p14:tracePt t="10632" x="5281613" y="3495675"/>
          <p14:tracePt t="10651" x="5262563" y="3481388"/>
          <p14:tracePt t="10671" x="5191125" y="3467100"/>
          <p14:tracePt t="10688" x="5153025" y="3452813"/>
          <p14:tracePt t="10698" x="5048250" y="3448050"/>
          <p14:tracePt t="10715" x="4943475" y="3448050"/>
          <p14:tracePt t="10732" x="4838700" y="3476625"/>
          <p14:tracePt t="10750" x="4786313" y="3495675"/>
          <p14:tracePt t="10765" x="4705350" y="3509963"/>
          <p14:tracePt t="10782" x="4662488" y="3514725"/>
          <p14:tracePt t="10799" x="4619625" y="3533775"/>
          <p14:tracePt t="11053" x="4629150" y="3533775"/>
          <p14:tracePt t="11063" x="4833938" y="3505200"/>
          <p14:tracePt t="11085" x="5081588" y="3400425"/>
          <p14:tracePt t="11098" x="5562600" y="3190875"/>
          <p14:tracePt t="11115" x="5857875" y="3048000"/>
          <p14:tracePt t="11133" x="5915025" y="3019425"/>
          <p14:tracePt t="11149" x="5948363" y="3009900"/>
          <p14:tracePt t="11165" x="5953125" y="3009900"/>
          <p14:tracePt t="11183" x="5953125" y="3014663"/>
          <p14:tracePt t="11347" x="5967413" y="3052763"/>
          <p14:tracePt t="11348" x="5972175" y="3062288"/>
          <p14:tracePt t="11364" x="5976938" y="3071813"/>
          <p14:tracePt t="11381" x="6005513" y="3052763"/>
          <p14:tracePt t="11398" x="6143625" y="2828925"/>
          <p14:tracePt t="11416" x="6315075" y="2509838"/>
          <p14:tracePt t="11431" x="6705600" y="1781175"/>
          <p14:tracePt t="11455" x="6986588" y="1181100"/>
          <p14:tracePt t="11500" x="6981825" y="1190625"/>
          <p14:tracePt t="11515" x="6972300" y="1214438"/>
          <p14:tracePt t="11534" x="6967538" y="1228725"/>
          <p14:tracePt t="11548" x="6967538" y="1238250"/>
          <p14:tracePt t="11885" x="6967538" y="1247775"/>
          <p14:tracePt t="11894" x="6967538" y="1281113"/>
          <p14:tracePt t="11925" x="6958013" y="1423988"/>
          <p14:tracePt t="11953" x="6896100" y="1700213"/>
          <p14:tracePt t="11972" x="6810375" y="2171700"/>
          <p14:tracePt t="11999" x="6796088" y="2233613"/>
          <p14:tracePt t="12015" x="6796088" y="2238375"/>
          <p14:tracePt t="12061" x="6796088" y="2228850"/>
          <p14:tracePt t="12071" x="6796088" y="2214563"/>
          <p14:tracePt t="12083" x="6796088" y="2200275"/>
          <p14:tracePt t="12115" x="6805613" y="2190750"/>
          <p14:tracePt t="12134" x="6829425" y="2181225"/>
          <p14:tracePt t="12150" x="6834188" y="2181225"/>
          <p14:tracePt t="12165" x="6843713" y="2171700"/>
          <p14:tracePt t="12183" x="6848475" y="2166938"/>
          <p14:tracePt t="12215" x="6867525" y="2166938"/>
          <p14:tracePt t="12230" x="6900863" y="2166938"/>
          <p14:tracePt t="12247" x="6910388" y="2166938"/>
          <p14:tracePt t="12247" x="6924675" y="2166938"/>
          <p14:tracePt t="12268" x="6953250" y="2166938"/>
          <p14:tracePt t="12298" x="6977063" y="2157413"/>
          <p14:tracePt t="12330" x="6991350" y="2152650"/>
          <p14:tracePt t="12347" x="7005638" y="2147888"/>
          <p14:tracePt t="12589" x="7019925" y="2143125"/>
          <p14:tracePt t="12600" x="7100888" y="2114550"/>
          <p14:tracePt t="12615" x="7243763" y="2095500"/>
          <p14:tracePt t="12639" x="7372350" y="2076450"/>
          <p14:tracePt t="12651" x="7415213" y="2066925"/>
          <p14:tracePt t="12665" x="7453313" y="2066925"/>
          <p14:tracePt t="12682" x="7491413" y="2071688"/>
          <p14:tracePt t="12698" x="7505700" y="2085975"/>
          <p14:tracePt t="12715" x="7539038" y="2119313"/>
          <p14:tracePt t="12731" x="7548563" y="2143125"/>
          <p14:tracePt t="12747" x="7553325" y="2157413"/>
          <p14:tracePt t="13235" x="7543800" y="2157413"/>
          <p14:tracePt t="13242" x="7481888" y="2152650"/>
          <p14:tracePt t="13275" x="7310438" y="2095500"/>
          <p14:tracePt t="13275" x="7215188" y="2071688"/>
          <p14:tracePt t="13306" x="7038975" y="2005013"/>
          <p14:tracePt t="13330" x="6924675" y="1966913"/>
          <p14:tracePt t="13348" x="6872288" y="1952625"/>
          <p14:tracePt t="13364" x="6848475" y="1952625"/>
          <p14:tracePt t="13617" x="6834188" y="1952625"/>
          <p14:tracePt t="13618" x="6810375" y="1952625"/>
          <p14:tracePt t="13636" x="6691313" y="1938338"/>
          <p14:tracePt t="13656" x="6200775" y="1876425"/>
          <p14:tracePt t="13685" x="5900738" y="1847850"/>
          <p14:tracePt t="13699" x="5724525" y="1847850"/>
          <p14:tracePt t="13715" x="5657850" y="1857375"/>
          <p14:tracePt t="13998" x="5653088" y="1857375"/>
          <p14:tracePt t="14008" x="5538788" y="1857375"/>
          <p14:tracePt t="14038" x="5395913" y="1847850"/>
          <p14:tracePt t="14048" x="5324475" y="1847850"/>
          <p14:tracePt t="14064" x="5229225" y="1843088"/>
          <p14:tracePt t="14064" x="5205413" y="1843088"/>
          <p14:tracePt t="14089" x="5191125" y="1843088"/>
          <p14:tracePt t="14097" x="5186363" y="1843088"/>
          <p14:tracePt t="14204" x="5191125" y="1843088"/>
          <p14:tracePt t="15418" x="5167313" y="1843088"/>
          <p14:tracePt t="15427" x="5053013" y="1843088"/>
          <p14:tracePt t="15456" x="4957763" y="1843088"/>
          <p14:tracePt t="15486" x="4929188" y="1843088"/>
          <p14:tracePt t="15506" x="4919663" y="1828800"/>
          <p14:tracePt t="15564" x="4924425" y="1828800"/>
          <p14:tracePt t="15573" x="4929188" y="1828800"/>
          <p14:tracePt t="18921" x="4924425" y="1828800"/>
          <p14:tracePt t="18925" x="4876800" y="1866900"/>
          <p14:tracePt t="18946" x="4767263" y="1938338"/>
          <p14:tracePt t="18964" x="4700588" y="1976438"/>
          <p14:tracePt t="18979" x="4567238" y="2071688"/>
          <p14:tracePt t="18995" x="4462463" y="2143125"/>
          <p14:tracePt t="19013" x="4414838" y="2162175"/>
          <p14:tracePt t="19325" x="4414838" y="2166938"/>
          <p14:tracePt t="19335" x="4367213" y="2209800"/>
          <p14:tracePt t="19345" x="4333875" y="2243138"/>
          <p14:tracePt t="19366" x="4224338" y="2305050"/>
          <p14:tracePt t="19379" x="4114800" y="2357438"/>
          <p14:tracePt t="19403" x="4071938" y="2390775"/>
          <p14:tracePt t="19413" x="3990975" y="2438400"/>
          <p14:tracePt t="19433" x="3962400" y="2466975"/>
          <p14:tracePt t="19448" x="3952875" y="2476500"/>
          <p14:tracePt t="20001" x="3938588" y="2481263"/>
          <p14:tracePt t="20011" x="3886200" y="2490788"/>
          <p14:tracePt t="20011" x="3852863" y="2500313"/>
          <p14:tracePt t="20031" x="3810000" y="2514600"/>
          <p14:tracePt t="20050" x="3729038" y="2538413"/>
          <p14:tracePt t="20070" x="3676650" y="2552700"/>
          <p14:tracePt t="20080" x="3662363" y="2552700"/>
          <p14:tracePt t="20099" x="3652838" y="2552700"/>
          <p14:tracePt t="20138" x="3652838" y="2543175"/>
          <p14:tracePt t="20148" x="3652838" y="2533650"/>
          <p14:tracePt t="20637" x="3652838" y="2528888"/>
          <p14:tracePt t="20647" x="3671888" y="2509838"/>
          <p14:tracePt t="20667" x="3686175" y="2505075"/>
          <p14:tracePt t="20686" x="3700463" y="2500313"/>
          <p14:tracePt t="20706" x="3748088" y="2486025"/>
          <p14:tracePt t="20746" x="3781425" y="2476500"/>
          <p14:tracePt t="20765" x="3795713" y="2476500"/>
          <p14:tracePt t="20779" x="3824288" y="2462213"/>
          <p14:tracePt t="20798" x="3833813" y="2457450"/>
          <p14:tracePt t="21372" x="3852863" y="2457450"/>
          <p14:tracePt t="21381" x="3938588" y="2452688"/>
          <p14:tracePt t="21396" x="4200525" y="2409825"/>
          <p14:tracePt t="21415" x="4548188" y="2390775"/>
          <p14:tracePt t="21431" x="4695825" y="2390775"/>
          <p14:tracePt t="21446" x="4843463" y="2409825"/>
          <p14:tracePt t="21463" x="4933950" y="2481263"/>
          <p14:tracePt t="21479" x="4957763" y="2509838"/>
          <p14:tracePt t="21495" x="4981575" y="2538413"/>
          <p14:tracePt t="21773" x="4986338" y="2538413"/>
          <p14:tracePt t="21783" x="5019675" y="2538413"/>
          <p14:tracePt t="21783" x="5062538" y="2538413"/>
          <p14:tracePt t="21815" x="5143500" y="2514600"/>
          <p14:tracePt t="21816" x="5276850" y="2490788"/>
          <p14:tracePt t="21829" x="5629275" y="2414588"/>
          <p14:tracePt t="21846" x="5795963" y="2390775"/>
          <p14:tracePt t="21863" x="5857875" y="2390775"/>
          <p14:tracePt t="21880" x="5872163" y="2395538"/>
          <p14:tracePt t="21895" x="5886450" y="2414588"/>
          <p14:tracePt t="22281" x="5881688" y="2419350"/>
          <p14:tracePt t="22291" x="5800725" y="2443163"/>
          <p14:tracePt t="22324" x="5557838" y="2476500"/>
          <p14:tracePt t="22346" x="5381625" y="2495550"/>
          <p14:tracePt t="22364" x="5262563" y="2495550"/>
          <p14:tracePt t="22395" x="5219700" y="2495550"/>
          <p14:tracePt t="22396" x="5181600" y="2462213"/>
          <p14:tracePt t="22623" x="5172075" y="2462213"/>
          <p14:tracePt t="22634" x="5124450" y="2462213"/>
          <p14:tracePt t="22646" x="4972050" y="2486025"/>
          <p14:tracePt t="22663" x="4838700" y="2490788"/>
          <p14:tracePt t="22682" x="4519613" y="2509838"/>
          <p14:tracePt t="22702" x="4324350" y="2519363"/>
          <p14:tracePt t="22716" x="4267200" y="2519363"/>
          <p14:tracePt t="22728" x="4229100" y="2519363"/>
          <p14:tracePt t="22996" x="4219575" y="2524125"/>
          <p14:tracePt t="23005" x="4100513" y="2566988"/>
          <p14:tracePt t="23034" x="4019550" y="2581275"/>
          <p14:tracePt t="23055" x="3976688" y="2581275"/>
          <p14:tracePt t="23088" x="3986213" y="2533650"/>
          <p14:tracePt t="23114" x="4014788" y="2495550"/>
          <p14:tracePt t="23128" x="4205288" y="2390775"/>
          <p14:tracePt t="23145" x="4510088" y="2357438"/>
          <p14:tracePt t="23163" x="4848225" y="2428875"/>
          <p14:tracePt t="23195" x="4981575" y="2524125"/>
          <p14:tracePt t="23211" x="5024438" y="2562225"/>
          <p14:tracePt t="23228" x="5057775" y="2605088"/>
          <p14:tracePt t="23246" x="5067300" y="2609850"/>
          <p14:tracePt t="23262" x="5072063" y="2605088"/>
          <p14:tracePt t="23496" x="5076825" y="2605088"/>
          <p14:tracePt t="23501" x="5110163" y="2605088"/>
          <p14:tracePt t="23511" x="5233988" y="2605088"/>
          <p14:tracePt t="23528" x="5524500" y="2581275"/>
          <p14:tracePt t="23545" x="5762625" y="2566988"/>
          <p14:tracePt t="23564" x="5824538" y="2562225"/>
          <p14:tracePt t="23578" x="5905500" y="2562225"/>
          <p14:tracePt t="23595" x="5934075" y="2571750"/>
          <p14:tracePt t="23612" x="5938838" y="2590800"/>
          <p14:tracePt t="23645" x="5938838" y="2605088"/>
          <p14:tracePt t="23895" x="5938838" y="2614613"/>
          <p14:tracePt t="23911" x="5924550" y="2619375"/>
          <p14:tracePt t="23915" x="5872163" y="2619375"/>
          <p14:tracePt t="23935" x="5767388" y="2605088"/>
          <p14:tracePt t="23954" x="5419725" y="2462213"/>
          <p14:tracePt t="23983" x="5272088" y="2395538"/>
          <p14:tracePt t="24004" x="5181600" y="2309813"/>
          <p14:tracePt t="24030" x="5167313" y="2281238"/>
          <p14:tracePt t="24045" x="5148263" y="2228850"/>
          <p14:tracePt t="24062" x="5138738" y="2209800"/>
          <p14:tracePt t="24395" x="5124450" y="2205038"/>
          <p14:tracePt t="24405" x="5086350" y="2181225"/>
          <p14:tracePt t="24429" x="5053013" y="2166938"/>
          <p14:tracePt t="24445" x="5038725" y="2162175"/>
          <p14:tracePt t="24461" x="5024438" y="2157413"/>
          <p14:tracePt t="24478" x="5019675" y="2157413"/>
          <p14:tracePt t="24495" x="5019675" y="2152650"/>
          <p14:tracePt t="24528" x="5019675" y="2143125"/>
          <p14:tracePt t="24547" x="5019675" y="2114550"/>
          <p14:tracePt t="24562" x="5024438" y="2085975"/>
          <p14:tracePt t="24581" x="5024438" y="2071688"/>
          <p14:tracePt t="24595" x="5033963" y="2047875"/>
          <p14:tracePt t="24611" x="5043488" y="2014538"/>
          <p14:tracePt t="24629" x="5048250" y="1990725"/>
          <p14:tracePt t="30510" x="5043488" y="1990725"/>
          <p14:tracePt t="30520" x="4957763" y="2024063"/>
          <p14:tracePt t="30550" x="4810125" y="2062163"/>
          <p14:tracePt t="30561" x="4705350" y="2100263"/>
          <p14:tracePt t="30576" x="4462463" y="2214563"/>
          <p14:tracePt t="30593" x="4257675" y="2328863"/>
          <p14:tracePt t="30610" x="4191000" y="2371725"/>
          <p14:tracePt t="30625" x="4038600" y="2452688"/>
          <p14:tracePt t="30661" x="4000500" y="2462213"/>
          <p14:tracePt t="30693" x="3990975" y="2462213"/>
          <p14:tracePt t="31176" x="4005263" y="2462213"/>
          <p14:tracePt t="31180" x="4086225" y="2462213"/>
          <p14:tracePt t="31206" x="4638675" y="2376488"/>
          <p14:tracePt t="31227" x="5062538" y="2357438"/>
          <p14:tracePt t="31246" x="5186363" y="2366963"/>
          <p14:tracePt t="31259" x="5300663" y="2405063"/>
          <p14:tracePt t="31276" x="5343525" y="2457450"/>
          <p14:tracePt t="31293" x="5348288" y="2481263"/>
          <p14:tracePt t="31309" x="5348288" y="2514600"/>
          <p14:tracePt t="31325" x="5348288" y="2528888"/>
          <p14:tracePt t="31763" x="5348288" y="2538413"/>
          <p14:tracePt t="31772" x="5334000" y="2552700"/>
          <p14:tracePt t="31802" x="5300663" y="2557463"/>
          <p14:tracePt t="31831" x="5253038" y="2519363"/>
          <p14:tracePt t="31851" x="5224463" y="2490788"/>
          <p14:tracePt t="31860" x="5172075" y="2424113"/>
          <p14:tracePt t="31876" x="5129213" y="2366963"/>
          <p14:tracePt t="31892" x="5110163" y="2324100"/>
          <p14:tracePt t="31910" x="5100638" y="2295525"/>
          <p14:tracePt t="31925" x="5100638" y="2224088"/>
          <p14:tracePt t="31942" x="5100638" y="2181225"/>
          <p14:tracePt t="31960" x="5100638" y="2162175"/>
          <p14:tracePt t="31975" x="5100638" y="2147888"/>
          <p14:tracePt t="31975" x="5100638" y="2133600"/>
          <p14:tracePt t="31999" x="5095875" y="2119313"/>
          <p14:tracePt t="32009" x="5086350" y="2062163"/>
          <p14:tracePt t="32042" x="5086350" y="2043113"/>
          <p14:tracePt t="32059" x="5081588" y="2038350"/>
          <p14:tracePt t="32115" x="5081588" y="2028825"/>
          <p14:tracePt t="32129" x="5081588" y="2024063"/>
          <p14:tracePt t="32130" x="5081588" y="2014538"/>
          <p14:tracePt t="32143" x="5081588" y="2009775"/>
          <p14:tracePt t="32159" x="5081588" y="2005013"/>
          <p14:tracePt t="32212" x="5081588" y="2000250"/>
          <p14:tracePt t="32213" x="5081588" y="1995488"/>
          <p14:tracePt t="32231" x="5076825" y="1981200"/>
          <p14:tracePt t="32259" x="5076825" y="1971675"/>
          <p14:tracePt t="32330" x="5076825" y="1957388"/>
          <p14:tracePt t="32337" x="5072063" y="1914525"/>
          <p14:tracePt t="33023" x="5067300" y="1924050"/>
          <p14:tracePt t="33046" x="5053013" y="1933575"/>
          <p14:tracePt t="33058" x="4962525" y="2005013"/>
          <p14:tracePt t="33075" x="4772025" y="2124075"/>
          <p14:tracePt t="33094" x="4657725" y="2200275"/>
          <p14:tracePt t="33108" x="4443413" y="2319338"/>
          <p14:tracePt t="33125" x="4291013" y="2386013"/>
          <p14:tracePt t="33144" x="4233863" y="2405063"/>
          <p14:tracePt t="33158" x="4152900" y="2428875"/>
          <p14:tracePt t="33158" x="4124325" y="2428875"/>
          <p14:tracePt t="33183" x="4095750" y="2428875"/>
          <p14:tracePt t="33397" x="4090988" y="2438400"/>
          <p14:tracePt t="33407" x="4052888" y="2457450"/>
          <p14:tracePt t="33407" x="4014788" y="2471738"/>
          <p14:tracePt t="33427" x="3967163" y="2481263"/>
          <p14:tracePt t="33442" x="3867150" y="2505075"/>
          <p14:tracePt t="33458" x="3771900" y="2533650"/>
          <p14:tracePt t="33475" x="3743325" y="2543175"/>
          <p14:tracePt t="33492" x="3705225" y="2552700"/>
          <p14:tracePt t="33508" x="3695700" y="2557463"/>
          <p14:tracePt t="33622" x="3700463" y="2557463"/>
          <p14:tracePt t="34601" x="3695700" y="2562225"/>
          <p14:tracePt t="34610" x="3657600" y="2576513"/>
          <p14:tracePt t="34627" x="3619500" y="2581275"/>
          <p14:tracePt t="34641" x="3590925" y="2586038"/>
          <p14:tracePt t="34659" x="3576638" y="2586038"/>
          <p14:tracePt t="34675" x="3543300" y="2586038"/>
          <p14:tracePt t="34692" x="3505200" y="2586038"/>
          <p14:tracePt t="34709" x="3486150" y="2586038"/>
          <p14:tracePt t="34787" x="3490913" y="2586038"/>
          <p14:tracePt t="34797" x="3524250" y="2576513"/>
          <p14:tracePt t="34816" x="3629025" y="2543175"/>
          <p14:tracePt t="34845" x="3700463" y="2543175"/>
          <p14:tracePt t="34864" x="3719513" y="2543175"/>
          <p14:tracePt t="34878" x="3724275" y="2543175"/>
          <p14:tracePt t="34943" x="3719513" y="2543175"/>
          <p14:tracePt t="34953" x="3576638" y="2557463"/>
          <p14:tracePt t="35009" x="3548063" y="2562225"/>
          <p14:tracePt t="35025" x="3538538" y="2566988"/>
          <p14:tracePt t="35041" x="3538538" y="2571750"/>
          <p14:tracePt t="35090" x="3543300" y="2571750"/>
          <p14:tracePt t="35099" x="3557588" y="2571750"/>
          <p14:tracePt t="35125" x="3614738" y="2571750"/>
          <p14:tracePt t="35125" x="3619500" y="2571750"/>
          <p14:tracePt t="35181" x="3624263" y="2571750"/>
          <p14:tracePt t="35208" x="3619500" y="2571750"/>
          <p14:tracePt t="35223" x="3590925" y="2576513"/>
          <p14:tracePt t="35240" x="3552825" y="2581275"/>
          <p14:tracePt t="35257" x="3538538" y="2586038"/>
          <p14:tracePt t="35257" x="3529013" y="2586038"/>
          <p14:tracePt t="35442" x="3533775" y="2586038"/>
          <p14:tracePt t="35451" x="3538538" y="2590800"/>
          <p14:tracePt t="35843" x="3538538" y="2595563"/>
          <p14:tracePt t="35853" x="3490913" y="2681288"/>
          <p14:tracePt t="35881" x="3419475" y="2776538"/>
          <p14:tracePt t="35892" x="3386138" y="2828925"/>
          <p14:tracePt t="35911" x="3314700" y="2943225"/>
          <p14:tracePt t="35926" x="3252788" y="3062288"/>
          <p14:tracePt t="35941" x="3219450" y="3119438"/>
          <p14:tracePt t="35958" x="3171825" y="3200400"/>
          <p14:tracePt t="35974" x="3143250" y="3262313"/>
          <p14:tracePt t="35991" x="3124200" y="3309938"/>
          <p14:tracePt t="36010" x="3114675" y="3328988"/>
          <p14:tracePt t="36025" x="3086100" y="3367088"/>
          <p14:tracePt t="36042" x="3067050" y="3395663"/>
          <p14:tracePt t="36060" x="3052763" y="3405188"/>
          <p14:tracePt t="36074" x="3043238" y="3409950"/>
          <p14:tracePt t="36092" x="3038475" y="3409950"/>
          <p14:tracePt t="37614" x="3043238" y="3409950"/>
          <p14:tracePt t="37616" x="3057525" y="3409950"/>
          <p14:tracePt t="37627" x="3071813" y="3409950"/>
          <p14:tracePt t="37640" x="3152775" y="3429000"/>
          <p14:tracePt t="37657" x="3238500" y="3476625"/>
          <p14:tracePt t="37674" x="3295650" y="3509963"/>
          <p14:tracePt t="37693" x="3305175" y="3524250"/>
          <p14:tracePt t="37708" x="3309938" y="3533775"/>
          <p14:tracePt t="37723" x="3309938" y="3538538"/>
          <p14:tracePt t="37800" x="3309938" y="3529013"/>
          <p14:tracePt t="38006" x="3319463" y="3529013"/>
          <p14:tracePt t="38014" x="3333750" y="3529013"/>
          <p14:tracePt t="38024" x="3395663" y="3529013"/>
          <p14:tracePt t="38041" x="3476625" y="3529013"/>
          <p14:tracePt t="38057" x="3552825" y="3548063"/>
          <p14:tracePt t="38074" x="3586163" y="3567113"/>
          <p14:tracePt t="38090" x="3633788" y="3595688"/>
          <p14:tracePt t="38107" x="3657600" y="3619500"/>
          <p14:tracePt t="38124" x="3671888" y="3629025"/>
          <p14:tracePt t="38145" x="3676650" y="3629025"/>
          <p14:tracePt t="38157" x="3681413" y="3633788"/>
          <p14:tracePt t="38174" x="3681413" y="3638550"/>
          <p14:tracePt t="38211" x="3681413" y="3643313"/>
          <p14:tracePt t="38231" x="3686175" y="3643313"/>
          <p14:tracePt t="38259" x="3686175" y="3648075"/>
          <p14:tracePt t="39061" x="3686175" y="3643313"/>
          <p14:tracePt t="39063" x="3686175" y="3624263"/>
          <p14:tracePt t="39074" x="3671888" y="3595688"/>
          <p14:tracePt t="39092" x="3633788" y="3457575"/>
          <p14:tracePt t="39107" x="3571875" y="3252788"/>
          <p14:tracePt t="39124" x="3495675" y="2990850"/>
          <p14:tracePt t="39142" x="3467100" y="2919413"/>
          <p14:tracePt t="39157" x="3438525" y="2833688"/>
          <p14:tracePt t="39176" x="3424238" y="2795588"/>
          <p14:tracePt t="39193" x="3419475" y="2781300"/>
          <p14:tracePt t="39207" x="3409950" y="2738438"/>
          <p14:tracePt t="39224" x="3405188" y="2686050"/>
          <p14:tracePt t="39434" x="3409950" y="2681288"/>
          <p14:tracePt t="39434" x="3395663" y="2681288"/>
          <p14:tracePt t="39456" x="3309938" y="2681288"/>
          <p14:tracePt t="39473" x="3228975" y="2695575"/>
          <p14:tracePt t="39490" x="2952750" y="2728913"/>
          <p14:tracePt t="39507" x="2686050" y="2781300"/>
          <p14:tracePt t="39524" x="2605088" y="2795588"/>
          <p14:tracePt t="39540" x="2486025" y="2800350"/>
          <p14:tracePt t="39557" x="2419350" y="2800350"/>
          <p14:tracePt t="39757" x="2414588" y="2800350"/>
          <p14:tracePt t="39768" x="2366963" y="2805113"/>
          <p14:tracePt t="39796" x="2290763" y="2809875"/>
          <p14:tracePt t="39816" x="2205038" y="2790825"/>
          <p14:tracePt t="39816" x="2190750" y="2786063"/>
          <p14:tracePt t="39847" x="2181225" y="2781300"/>
          <p14:tracePt t="39856" x="2181225" y="2771775"/>
          <p14:tracePt t="39914" x="2185988" y="2771775"/>
          <p14:tracePt t="39940" x="2190750" y="2771775"/>
          <p14:tracePt t="40159" x="2195513" y="2771775"/>
          <p14:tracePt t="40169" x="2205038" y="2757488"/>
          <p14:tracePt t="40736" x="2209800" y="2757488"/>
          <p14:tracePt t="40742" x="2238375" y="2776538"/>
          <p14:tracePt t="40760" x="2276475" y="2800350"/>
          <p14:tracePt t="40773" x="2381250" y="2905125"/>
          <p14:tracePt t="40790" x="2562225" y="3133725"/>
          <p14:tracePt t="40806" x="2733675" y="3362325"/>
          <p14:tracePt t="40824" x="2781300" y="3443288"/>
          <p14:tracePt t="40839" x="2862263" y="3562350"/>
          <p14:tracePt t="40856" x="2890838" y="3609975"/>
          <p14:tracePt t="40874" x="2890838" y="3614738"/>
          <p14:tracePt t="40921" x="2890838" y="3609975"/>
          <p14:tracePt t="40939" x="2890838" y="3600450"/>
          <p14:tracePt t="41471" x="2890838" y="3595688"/>
          <p14:tracePt t="41480" x="2900363" y="3595688"/>
          <p14:tracePt t="41490" x="2914650" y="3590925"/>
          <p14:tracePt t="41509" x="2976563" y="3581400"/>
          <p14:tracePt t="41527" x="3033713" y="3571875"/>
          <p14:tracePt t="41544" x="3052763" y="3571875"/>
          <p14:tracePt t="41556" x="3057525" y="3571875"/>
          <p14:tracePt t="41685" x="3052763" y="3571875"/>
          <p14:tracePt t="41694" x="3043238" y="3571875"/>
          <p14:tracePt t="41706" x="3033713" y="3571875"/>
          <p14:tracePt t="41706" x="3028950" y="3571875"/>
          <p14:tracePt t="41739" x="3019425" y="3571875"/>
          <p14:tracePt t="41744" x="3000375" y="3571875"/>
          <p14:tracePt t="41763" x="2976563" y="3581400"/>
          <p14:tracePt t="41774" x="2967038" y="3586163"/>
          <p14:tracePt t="41802" x="2962275" y="3590925"/>
          <p14:tracePt t="41969" x="2962275" y="3581400"/>
          <p14:tracePt t="42349" x="2952750" y="3581400"/>
          <p14:tracePt t="42359" x="2924175" y="3590925"/>
          <p14:tracePt t="42378" x="2895600" y="3600450"/>
          <p14:tracePt t="42389" x="2871788" y="3600450"/>
          <p14:tracePt t="42408" x="2838450" y="3609975"/>
          <p14:tracePt t="42427" x="2819400" y="3609975"/>
          <p14:tracePt t="42555" x="2824163" y="3609975"/>
          <p14:tracePt t="42673" x="2828925" y="3609975"/>
          <p14:tracePt t="43397" x="2838450" y="3614738"/>
          <p14:tracePt t="43407" x="2867025" y="3624263"/>
          <p14:tracePt t="43426" x="2971800" y="3638550"/>
          <p14:tracePt t="43438" x="3043238" y="3643313"/>
          <p14:tracePt t="43438" x="3124200" y="3648075"/>
          <p14:tracePt t="43456" x="3195638" y="3662363"/>
          <p14:tracePt t="43474" x="3286125" y="3681413"/>
          <p14:tracePt t="43487" x="3314700" y="3700463"/>
          <p14:tracePt t="45348" x="3319463" y="3700463"/>
          <p14:tracePt t="45356" x="3405188" y="3643313"/>
          <p14:tracePt t="45376" x="3552825" y="3538538"/>
          <p14:tracePt t="45396" x="3700463" y="3429000"/>
          <p14:tracePt t="45425" x="3752850" y="3414713"/>
          <p14:tracePt t="45444" x="3776663" y="3414713"/>
          <p14:tracePt t="45455" x="3790950" y="3414713"/>
          <p14:tracePt t="45738" x="3790950" y="3405188"/>
          <p14:tracePt t="45748" x="3900488" y="3324225"/>
          <p14:tracePt t="45778" x="4395788" y="2895600"/>
          <p14:tracePt t="45806" x="4638675" y="2681288"/>
          <p14:tracePt t="45826" x="4719638" y="2619375"/>
          <p14:tracePt t="45845" x="4743450" y="2605088"/>
          <p14:tracePt t="45871" x="4748213" y="2600325"/>
          <p14:tracePt t="46462" x="4748213" y="2605088"/>
          <p14:tracePt t="46472" x="4748213" y="2657475"/>
          <p14:tracePt t="46492" x="4714875" y="2852738"/>
          <p14:tracePt t="46503" x="4662488" y="3062288"/>
          <p14:tracePt t="46503" x="4624388" y="3281363"/>
          <p14:tracePt t="46523" x="4572000" y="3476625"/>
          <p14:tracePt t="46536" x="4510088" y="3743325"/>
          <p14:tracePt t="46553" x="4471988" y="3867150"/>
          <p14:tracePt t="46571" x="4462463" y="3895725"/>
          <p14:tracePt t="46587" x="4457700" y="3910013"/>
          <p14:tracePt t="46981" x="4457700" y="3914775"/>
          <p14:tracePt t="46991" x="4471988" y="3914775"/>
          <p14:tracePt t="47002" x="4510088" y="3900488"/>
          <p14:tracePt t="47029" x="4595813" y="3867150"/>
          <p14:tracePt t="47055" x="4643438" y="3852863"/>
          <p14:tracePt t="47070" x="4662488" y="3852863"/>
          <p14:tracePt t="47086" x="4686300" y="3848100"/>
          <p14:tracePt t="47102" x="4700588" y="3848100"/>
          <p14:tracePt t="47119" x="4729163" y="3857625"/>
          <p14:tracePt t="47158" x="4733925" y="3867150"/>
          <p14:tracePt t="47363" x="4738688" y="3867150"/>
          <p14:tracePt t="47373" x="4772025" y="3867150"/>
          <p14:tracePt t="47392" x="4895850" y="3838575"/>
          <p14:tracePt t="47411" x="4995863" y="3819525"/>
          <p14:tracePt t="47421" x="5186363" y="3781425"/>
          <p14:tracePt t="47437" x="5291138" y="3767138"/>
          <p14:tracePt t="47453" x="5310188" y="3767138"/>
          <p14:tracePt t="47499" x="5310188" y="3757613"/>
          <p14:tracePt t="48204" x="5319713" y="3757613"/>
          <p14:tracePt t="48212" x="5400675" y="3719513"/>
          <p14:tracePt t="48236" x="5567363" y="3619500"/>
          <p14:tracePt t="48253" x="5700713" y="3524250"/>
          <p14:tracePt t="48269" x="5886450" y="3390900"/>
          <p14:tracePt t="48287" x="5981700" y="3300413"/>
          <p14:tracePt t="48304" x="6015038" y="3248025"/>
          <p14:tracePt t="48319" x="6038850" y="3214688"/>
          <p14:tracePt t="48625" x="6053138" y="3190875"/>
          <p14:tracePt t="48634" x="6110288" y="3095625"/>
          <p14:tracePt t="48654" x="6215063" y="2924175"/>
          <p14:tracePt t="48674" x="6300788" y="2728913"/>
          <p14:tracePt t="48693" x="6319838" y="2676525"/>
          <p14:tracePt t="48704" x="6319838" y="2667000"/>
          <p14:tracePt t="48889" x="6319838" y="2671763"/>
          <p14:tracePt t="49417" x="6319838" y="2681288"/>
          <p14:tracePt t="49427" x="6319838" y="2700338"/>
          <p14:tracePt t="49436" x="6291263" y="2819400"/>
          <p14:tracePt t="49456" x="6219825" y="3124200"/>
          <p14:tracePt t="49477" x="6162675" y="3543300"/>
          <p14:tracePt t="49486" x="6134100" y="3686175"/>
          <p14:tracePt t="49506" x="6119813" y="3876675"/>
          <p14:tracePt t="49522" x="6115050" y="3938588"/>
          <p14:tracePt t="49535" x="6115050" y="3948113"/>
          <p14:tracePt t="49603" x="6115050" y="3943350"/>
          <p14:tracePt t="49986" x="6119813" y="3943350"/>
          <p14:tracePt t="50001" x="6138863" y="3933825"/>
          <p14:tracePt t="50004" x="6219825" y="3871913"/>
          <p14:tracePt t="50019" x="6353175" y="3781425"/>
          <p14:tracePt t="50019" x="6415088" y="3738563"/>
          <p14:tracePt t="50045" x="6477000" y="3695700"/>
          <p14:tracePt t="50068" x="6486525" y="3690938"/>
          <p14:tracePt t="50396" x="6486525" y="3695700"/>
          <p14:tracePt t="50406" x="6519863" y="3695700"/>
          <p14:tracePt t="50424" x="6605588" y="3686175"/>
          <p14:tracePt t="50439" x="6677025" y="3667125"/>
          <p14:tracePt t="50451" x="6829425" y="3633788"/>
          <p14:tracePt t="50468" x="6924675" y="3633788"/>
          <p14:tracePt t="50485" x="6958013" y="3633788"/>
          <p14:tracePt t="50502" x="6981825" y="3633788"/>
          <p14:tracePt t="50519" x="6981825" y="3638550"/>
          <p14:tracePt t="50631" x="6981825" y="3633788"/>
          <p14:tracePt t="50895" x="6972300" y="3633788"/>
          <p14:tracePt t="50904" x="6938963" y="3624263"/>
          <p14:tracePt t="50924" x="6843713" y="3509963"/>
          <p14:tracePt t="50943" x="6762750" y="3309938"/>
          <p14:tracePt t="50953" x="6624638" y="2976563"/>
          <p14:tracePt t="50969" x="6548438" y="2728913"/>
          <p14:tracePt t="50985" x="6515100" y="2652713"/>
          <p14:tracePt t="51003" x="6510338" y="2643188"/>
          <p14:tracePt t="51019" x="6505575" y="2638425"/>
          <p14:tracePt t="51035" x="6500813" y="2633663"/>
          <p14:tracePt t="51899" x="0" y="0"/>
        </p14:tracePtLst>
      </p14:laserTraceLst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993C81-DBA8-4F95-9883-658DA981E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9050"/>
            <a:ext cx="9144000" cy="857250"/>
          </a:xfrm>
        </p:spPr>
        <p:txBody>
          <a:bodyPr/>
          <a:lstStyle/>
          <a:p>
            <a:r>
              <a:rPr lang="en-US" dirty="0"/>
              <a:t>Adversarial Search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895350"/>
            <a:ext cx="539115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مربع نص 8"/>
          <p:cNvSpPr txBox="1"/>
          <p:nvPr/>
        </p:nvSpPr>
        <p:spPr>
          <a:xfrm>
            <a:off x="2895600" y="4044546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A</a:t>
            </a:r>
            <a:r>
              <a:rPr lang="en-US" sz="1200" baseline="-25000" dirty="0">
                <a:solidFill>
                  <a:schemeClr val="tx2"/>
                </a:solidFill>
                <a:latin typeface="+mn-lt"/>
              </a:rPr>
              <a:t>1</a:t>
            </a:r>
            <a:r>
              <a:rPr lang="en-US" dirty="0">
                <a:latin typeface="Calibri"/>
                <a:cs typeface="Calibri"/>
              </a:rPr>
              <a:t> is the best choice for Max</a:t>
            </a:r>
          </a:p>
          <a:p>
            <a:r>
              <a:rPr lang="en-US" dirty="0">
                <a:latin typeface="Calibri"/>
                <a:cs typeface="Calibri"/>
              </a:rPr>
              <a:t>A</a:t>
            </a:r>
            <a:r>
              <a:rPr lang="en-US" sz="1200" baseline="-25000" dirty="0">
                <a:solidFill>
                  <a:schemeClr val="tx2"/>
                </a:solidFill>
                <a:latin typeface="+mn-lt"/>
              </a:rPr>
              <a:t>11</a:t>
            </a:r>
            <a:r>
              <a:rPr lang="en-US" dirty="0">
                <a:latin typeface="Calibri"/>
                <a:cs typeface="Calibri"/>
              </a:rPr>
              <a:t> is the best choice for Min</a:t>
            </a:r>
          </a:p>
        </p:txBody>
      </p:sp>
      <p:sp>
        <p:nvSpPr>
          <p:cNvPr id="4" name="شكل بيضاوي 3"/>
          <p:cNvSpPr/>
          <p:nvPr/>
        </p:nvSpPr>
        <p:spPr>
          <a:xfrm>
            <a:off x="3505200" y="1770059"/>
            <a:ext cx="6858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A</a:t>
            </a:r>
            <a:r>
              <a:rPr lang="en-US" baseline="-25000" dirty="0">
                <a:solidFill>
                  <a:schemeClr val="tx2"/>
                </a:solidFill>
              </a:rPr>
              <a:t>1</a:t>
            </a:r>
            <a:endParaRPr lang="en-US" sz="600" baseline="-25000" dirty="0">
              <a:solidFill>
                <a:schemeClr val="tx2"/>
              </a:solidFill>
            </a:endParaRPr>
          </a:p>
        </p:txBody>
      </p:sp>
      <p:sp>
        <p:nvSpPr>
          <p:cNvPr id="10" name="شكل بيضاوي 9"/>
          <p:cNvSpPr/>
          <p:nvPr/>
        </p:nvSpPr>
        <p:spPr>
          <a:xfrm>
            <a:off x="2369515" y="2800350"/>
            <a:ext cx="6096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2"/>
                </a:solidFill>
              </a:rPr>
              <a:t>A</a:t>
            </a:r>
            <a:r>
              <a:rPr lang="en-US" sz="1200" baseline="-25000" dirty="0">
                <a:solidFill>
                  <a:schemeClr val="tx2"/>
                </a:solidFill>
              </a:rPr>
              <a:t>11</a:t>
            </a:r>
            <a:endParaRPr lang="en-US" sz="300" baseline="-25000" dirty="0">
              <a:solidFill>
                <a:schemeClr val="tx2"/>
              </a:solidFill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6781800" y="127635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Max Nodes </a:t>
            </a:r>
            <a:r>
              <a:rPr lang="el-GR" sz="2400" dirty="0">
                <a:latin typeface="Calibri"/>
                <a:cs typeface="Calibri"/>
              </a:rPr>
              <a:t>Δ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6781800" y="1745218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Min Nodes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6099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888"/>
    </mc:Choice>
    <mc:Fallback xmlns="">
      <p:transition spd="slow" advTm="14888"/>
    </mc:Fallback>
  </mc:AlternateContent>
  <p:timing>
    <p:tnLst>
      <p:par>
        <p:cTn id="1" dur="indefinite" restart="never" nodeType="tmRoot"/>
      </p:par>
    </p:tnLst>
  </p:timing>
  <p:extLst>
    <p:ext uri="{3A86A75C-4F4B-4683-9AE1-C65F6400EC91}">
      <p14:laserTraceLst xmlns:p14="http://schemas.microsoft.com/office/powerpoint/2010/main">
        <p14:tracePtLst>
          <p14:tracePt t="4800" x="4995863" y="1619250"/>
          <p14:tracePt t="4974" x="4995863" y="1624013"/>
          <p14:tracePt t="4983" x="4962525" y="1638300"/>
          <p14:tracePt t="5013" x="4867275" y="1704975"/>
          <p14:tracePt t="5033" x="4543425" y="1881188"/>
          <p14:tracePt t="5062" x="4367213" y="1957388"/>
          <p14:tracePt t="5082" x="4214813" y="2028825"/>
          <p14:tracePt t="5111" x="4181475" y="2033588"/>
          <p14:tracePt t="5307" x="4171950" y="2038350"/>
          <p14:tracePt t="5316" x="4071938" y="2057400"/>
          <p14:tracePt t="5346" x="3938588" y="2071688"/>
          <p14:tracePt t="5358" x="3857625" y="2071688"/>
          <p14:tracePt t="5358" x="3805238" y="2071688"/>
          <p14:tracePt t="5376" x="3771900" y="2071688"/>
          <p14:tracePt t="5389" x="3748088" y="2071688"/>
          <p14:tracePt t="5406" x="3743325" y="2071688"/>
          <p14:tracePt t="5463" x="3748088" y="2071688"/>
          <p14:tracePt t="5473" x="3752850" y="2071688"/>
          <p14:tracePt t="6797" x="3748088" y="2071688"/>
          <p14:tracePt t="6799" x="3624263" y="2243138"/>
          <p14:tracePt t="6825" x="3529013" y="2390775"/>
          <p14:tracePt t="6840" x="3371850" y="2619375"/>
          <p14:tracePt t="6857" x="3262313" y="2795588"/>
          <p14:tracePt t="6874" x="3238500" y="2847975"/>
          <p14:tracePt t="6890" x="3195638" y="2905125"/>
          <p14:tracePt t="6907" x="3167063" y="2928938"/>
          <p14:tracePt t="7225" x="3162300" y="2947988"/>
          <p14:tracePt t="7235" x="3105150" y="3067050"/>
          <p14:tracePt t="7264" x="3033713" y="3209925"/>
          <p14:tracePt t="7293" x="3005138" y="3267075"/>
          <p14:tracePt t="7313" x="2986088" y="3305175"/>
          <p14:tracePt t="7324" x="2976563" y="3319463"/>
          <p14:tracePt t="7341" x="2967038" y="3338513"/>
          <p14:tracePt t="7357" x="2957513" y="3348038"/>
          <p14:tracePt t="10238" x="0" y="0"/>
        </p14:tracePtLst>
      </p14:laserTraceLst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993C81-DBA8-4F95-9883-658DA981E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9050"/>
            <a:ext cx="9144000" cy="857250"/>
          </a:xfrm>
        </p:spPr>
        <p:txBody>
          <a:bodyPr/>
          <a:lstStyle/>
          <a:p>
            <a:r>
              <a:rPr lang="en-US" dirty="0"/>
              <a:t>Adversarial Search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685800" y="1098887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Problems with </a:t>
            </a:r>
            <a:r>
              <a:rPr lang="en-US" dirty="0" err="1">
                <a:latin typeface="Calibri"/>
                <a:cs typeface="Calibri"/>
              </a:rPr>
              <a:t>MinMax</a:t>
            </a:r>
            <a:r>
              <a:rPr lang="en-US" dirty="0">
                <a:latin typeface="Calibri"/>
                <a:cs typeface="Calibri"/>
              </a:rPr>
              <a:t> Search:</a:t>
            </a:r>
          </a:p>
        </p:txBody>
      </p:sp>
      <p:sp>
        <p:nvSpPr>
          <p:cNvPr id="12" name="مربع نص 11"/>
          <p:cNvSpPr txBox="1"/>
          <p:nvPr/>
        </p:nvSpPr>
        <p:spPr>
          <a:xfrm>
            <a:off x="1066800" y="1532633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* Number of states is exponential </a:t>
            </a:r>
          </a:p>
        </p:txBody>
      </p:sp>
      <p:sp>
        <p:nvSpPr>
          <p:cNvPr id="11" name="مربع نص 10"/>
          <p:cNvSpPr txBox="1"/>
          <p:nvPr/>
        </p:nvSpPr>
        <p:spPr>
          <a:xfrm>
            <a:off x="685800" y="2278618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Solution:</a:t>
            </a:r>
          </a:p>
        </p:txBody>
      </p:sp>
      <p:sp>
        <p:nvSpPr>
          <p:cNvPr id="14" name="مربع نص 13"/>
          <p:cNvSpPr txBox="1"/>
          <p:nvPr/>
        </p:nvSpPr>
        <p:spPr>
          <a:xfrm>
            <a:off x="1066800" y="2647950"/>
            <a:ext cx="670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>
                <a:latin typeface="Calibri"/>
                <a:cs typeface="Calibri"/>
              </a:rPr>
              <a:t>Don’t examine every node. 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latin typeface="Calibri"/>
                <a:cs typeface="Calibri"/>
              </a:rPr>
              <a:t>Use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Pruning</a:t>
            </a:r>
            <a:r>
              <a:rPr lang="en-US" dirty="0">
                <a:latin typeface="Calibri"/>
                <a:cs typeface="Calibri"/>
              </a:rPr>
              <a:t>.</a:t>
            </a:r>
          </a:p>
          <a:p>
            <a:pPr marL="628642" lvl="1" indent="-285750">
              <a:buFont typeface="Arial" charset="0"/>
              <a:buChar char="•"/>
            </a:pPr>
            <a:r>
              <a:rPr lang="en-US" dirty="0">
                <a:latin typeface="Calibri"/>
                <a:cs typeface="Calibri"/>
              </a:rPr>
              <a:t>Remove branches that don’t influence the final decision.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7893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61"/>
    </mc:Choice>
    <mc:Fallback xmlns="">
      <p:transition spd="slow" advTm="600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1" grpId="0"/>
      <p:bldP spid="14" grpId="0"/>
    </p:bldLst>
  </p:timing>
  <p:extLst>
    <p:ext uri="{3A86A75C-4F4B-4683-9AE1-C65F6400EC91}">
      <p14:laserTraceLst xmlns:p14="http://schemas.microsoft.com/office/powerpoint/2010/main">
        <p14:tracePtLst>
          <p14:tracePt t="10092" x="2957513" y="3348038"/>
          <p14:tracePt t="10140" x="2957513" y="3333750"/>
          <p14:tracePt t="10149" x="2871788" y="2976563"/>
          <p14:tracePt t="10179" x="2757488" y="2571750"/>
          <p14:tracePt t="10198" x="2657475" y="2276475"/>
          <p14:tracePt t="10228" x="2643188" y="2224088"/>
          <p14:tracePt t="10462" x="2633663" y="2224088"/>
          <p14:tracePt t="10470" x="2609850" y="2224088"/>
          <p14:tracePt t="10491" x="2586038" y="2219325"/>
          <p14:tracePt t="10510" x="2581275" y="2214563"/>
          <p14:tracePt t="10528" x="2581275" y="2209800"/>
          <p14:tracePt t="10560" x="2590800" y="2205038"/>
          <p14:tracePt t="10569" x="2652713" y="2176463"/>
          <p14:tracePt t="10569" x="2719388" y="2147888"/>
          <p14:tracePt t="10590" x="2795588" y="2100263"/>
          <p14:tracePt t="10609" x="2933700" y="2014538"/>
          <p14:tracePt t="10622" x="2995613" y="1976438"/>
          <p14:tracePt t="10648" x="3009900" y="1971675"/>
          <p14:tracePt t="12312" x="0" y="0"/>
        </p14:tracePtLst>
        <p14:tracePtLst>
          <p14:tracePt t="38251" x="3009900" y="1971675"/>
          <p14:tracePt t="38278" x="3005138" y="1971675"/>
          <p14:tracePt t="38279" x="2962275" y="1995488"/>
          <p14:tracePt t="38297" x="2809875" y="2114550"/>
          <p14:tracePt t="38315" x="2671763" y="2243138"/>
          <p14:tracePt t="38329" x="2381250" y="2505075"/>
          <p14:tracePt t="38557" x="2381250" y="2514600"/>
          <p14:tracePt t="38563" x="2376488" y="2543175"/>
          <p14:tracePt t="38584" x="2314575" y="2628900"/>
          <p14:tracePt t="38597" x="2247900" y="2709863"/>
          <p14:tracePt t="38612" x="2109788" y="2847975"/>
          <p14:tracePt t="38628" x="2033588" y="2928938"/>
          <p14:tracePt t="38646" x="2024063" y="2947988"/>
          <p14:tracePt t="38662" x="2019300" y="2952750"/>
          <p14:tracePt t="38678" x="2014538" y="2952750"/>
          <p14:tracePt t="38899" x="2019300" y="2952750"/>
          <p14:tracePt t="38908" x="2114550" y="2952750"/>
          <p14:tracePt t="38908" x="2247900" y="2952750"/>
          <p14:tracePt t="38938" x="2524125" y="2947988"/>
          <p14:tracePt t="38947" x="2976563" y="2947988"/>
          <p14:tracePt t="38967" x="3157538" y="2938463"/>
          <p14:tracePt t="38978" x="3190875" y="2933700"/>
          <p14:tracePt t="38993" x="3205163" y="2933700"/>
          <p14:tracePt t="39035" x="3186113" y="2933700"/>
          <p14:tracePt t="39252" x="3190875" y="2933700"/>
          <p14:tracePt t="39262" x="3228975" y="2933700"/>
          <p14:tracePt t="39278" x="3338513" y="2905125"/>
          <p14:tracePt t="39300" x="3457575" y="2881313"/>
          <p14:tracePt t="39313" x="3538538" y="2876550"/>
          <p14:tracePt t="39339" x="3557588" y="2876550"/>
          <p14:tracePt t="43035" x="3552825" y="2876550"/>
          <p14:tracePt t="43044" x="3509963" y="2876550"/>
          <p14:tracePt t="43065" x="3381375" y="2914650"/>
          <p14:tracePt t="43085" x="3190875" y="2971800"/>
          <p14:tracePt t="43095" x="3105150" y="3000375"/>
          <p14:tracePt t="43114" x="2990850" y="3033713"/>
          <p14:tracePt t="43134" x="2900363" y="3038475"/>
          <p14:tracePt t="44449" x="2886075" y="3038475"/>
          <p14:tracePt t="44460" x="2838450" y="3048000"/>
          <p14:tracePt t="44477" x="2657475" y="3105150"/>
          <p14:tracePt t="44493" x="2447925" y="3195638"/>
          <p14:tracePt t="44510" x="2295525" y="3252788"/>
          <p14:tracePt t="44529" x="2243138" y="3276600"/>
          <p14:tracePt t="44544" x="2190750" y="3295650"/>
          <p14:tracePt t="44561" x="2157413" y="3319463"/>
          <p14:tracePt t="44577" x="2119313" y="3319463"/>
          <p14:tracePt t="45127" x="2124075" y="3319463"/>
          <p14:tracePt t="45145" x="2128838" y="3319463"/>
          <p14:tracePt t="45184" x="2133600" y="3319463"/>
          <p14:tracePt t="45194" x="2143125" y="3319463"/>
          <p14:tracePt t="45212" x="2166938" y="3314700"/>
          <p14:tracePt t="45232" x="2190750" y="3309938"/>
          <p14:tracePt t="45243" x="2200275" y="3305175"/>
          <p14:tracePt t="45243" x="2214563" y="3305175"/>
          <p14:tracePt t="45277" x="2228850" y="3305175"/>
          <p14:tracePt t="45278" x="2266950" y="3305175"/>
          <p14:tracePt t="45359" x="2262188" y="3305175"/>
          <p14:tracePt t="45369" x="2224088" y="3305175"/>
          <p14:tracePt t="45393" x="2181225" y="3309938"/>
          <p14:tracePt t="45410" x="2124075" y="3314700"/>
          <p14:tracePt t="45428" x="2109788" y="3324225"/>
          <p14:tracePt t="45444" x="2085975" y="3333750"/>
          <p14:tracePt t="45460" x="2066925" y="3343275"/>
          <p14:tracePt t="45493" x="2066925" y="3348038"/>
          <p14:tracePt t="45513" x="2066925" y="3352800"/>
          <p14:tracePt t="45565" x="2066925" y="3348038"/>
          <p14:tracePt t="45575" x="2066925" y="3328988"/>
          <p14:tracePt t="45575" x="2095500" y="3319463"/>
          <p14:tracePt t="45595" x="2143125" y="3305175"/>
          <p14:tracePt t="45614" x="2247900" y="3300413"/>
          <p14:tracePt t="45634" x="2324100" y="3319463"/>
          <p14:tracePt t="45645" x="2338388" y="3328988"/>
          <p14:tracePt t="45659" x="2338388" y="3333750"/>
          <p14:tracePt t="45678" x="2338388" y="3338513"/>
          <p14:tracePt t="45742" x="2338388" y="3333750"/>
          <p14:tracePt t="45761" x="2338388" y="3328988"/>
          <p14:tracePt t="45770" x="2338388" y="3324225"/>
          <p14:tracePt t="45793" x="2338388" y="3319463"/>
          <p14:tracePt t="46759" x="2338388" y="3324225"/>
          <p14:tracePt t="46769" x="2338388" y="3333750"/>
          <p14:tracePt t="46776" x="2338388" y="3348038"/>
          <p14:tracePt t="46798" x="2319338" y="3357563"/>
          <p14:tracePt t="46810" x="2266950" y="3362325"/>
          <p14:tracePt t="46832" x="2233613" y="3362325"/>
          <p14:tracePt t="46843" x="2181225" y="3362325"/>
          <p14:tracePt t="46860" x="2124075" y="3362325"/>
          <p14:tracePt t="46878" x="2105025" y="3362325"/>
          <p14:tracePt t="46893" x="2090738" y="3362325"/>
          <p14:tracePt t="46910" x="2085975" y="3362325"/>
          <p14:tracePt t="46994" x="2085975" y="3357563"/>
          <p14:tracePt t="47009" x="2090738" y="3357563"/>
          <p14:tracePt t="47023" x="2095500" y="3343275"/>
          <p14:tracePt t="50681" x="2090738" y="3348038"/>
          <p14:tracePt t="50687" x="2062163" y="3381375"/>
          <p14:tracePt t="50710" x="2014538" y="3438525"/>
          <p14:tracePt t="50730" x="1971675" y="3490913"/>
          <p14:tracePt t="50744" x="1943100" y="3552825"/>
          <p14:tracePt t="50760" x="1933575" y="3571875"/>
          <p14:tracePt t="50774" x="1933575" y="3590925"/>
          <p14:tracePt t="50791" x="1933575" y="3595688"/>
          <p14:tracePt t="50878" x="1933575" y="3590925"/>
          <p14:tracePt t="50896" x="1947863" y="3590925"/>
          <p14:tracePt t="50904" x="2057400" y="3590925"/>
          <p14:tracePt t="50934" x="2157413" y="3590925"/>
          <p14:tracePt t="50964" x="2176463" y="3590925"/>
          <p14:tracePt t="50983" x="2195513" y="3590925"/>
          <p14:tracePt t="51010" x="2224088" y="3590925"/>
          <p14:tracePt t="51025" x="2238375" y="3590925"/>
          <p14:tracePt t="51043" x="2243138" y="3590925"/>
          <p14:tracePt t="51058" x="2247900" y="3590925"/>
          <p14:tracePt t="51268" x="2257425" y="3590925"/>
          <p14:tracePt t="51268" x="2286000" y="3590925"/>
          <p14:tracePt t="51291" x="2414588" y="3571875"/>
          <p14:tracePt t="51307" x="2738438" y="3533775"/>
          <p14:tracePt t="51341" x="2886075" y="3533775"/>
          <p14:tracePt t="51342" x="3048000" y="3533775"/>
          <p14:tracePt t="51358" x="3100388" y="3548063"/>
          <p14:tracePt t="51376" x="3109913" y="3548063"/>
          <p14:tracePt t="51376" x="3109913" y="3552825"/>
          <p14:tracePt t="52198" x="3114675" y="3552825"/>
          <p14:tracePt t="52207" x="3128963" y="3538538"/>
          <p14:tracePt t="52227" x="3171825" y="3524250"/>
          <p14:tracePt t="52246" x="3286125" y="3500438"/>
          <p14:tracePt t="52266" x="3357563" y="3486150"/>
          <p14:tracePt t="52274" x="3552825" y="3486150"/>
          <p14:tracePt t="52294" x="3757613" y="3524250"/>
          <p14:tracePt t="52340" x="3771900" y="3533775"/>
          <p14:tracePt t="52341" x="3781425" y="3538538"/>
          <p14:tracePt t="52358" x="3781425" y="3543300"/>
          <p14:tracePt t="52638" x="3781425" y="3548063"/>
          <p14:tracePt t="52648" x="3781425" y="3557588"/>
          <p14:tracePt t="52667" x="3781425" y="3562350"/>
          <p14:tracePt t="52697" x="3824288" y="3562350"/>
          <p14:tracePt t="52712" x="3919538" y="3562350"/>
          <p14:tracePt t="52727" x="3971925" y="3562350"/>
          <p14:tracePt t="52741" x="4071938" y="3571875"/>
          <p14:tracePt t="52758" x="4105275" y="3581400"/>
          <p14:tracePt t="52862" x="4100513" y="3576638"/>
          <p14:tracePt t="52872" x="4100513" y="3567113"/>
          <p14:tracePt t="54479" x="4114800" y="3567113"/>
          <p14:tracePt t="54489" x="4200525" y="3567113"/>
          <p14:tracePt t="54508" x="4371975" y="3576638"/>
          <p14:tracePt t="54527" x="4562475" y="3614738"/>
          <p14:tracePt t="54541" x="4676775" y="3638550"/>
          <p14:tracePt t="54557" x="4700588" y="3643313"/>
          <p14:tracePt t="54573" x="4748213" y="3671888"/>
          <p14:tracePt t="54590" x="4762500" y="3681413"/>
          <p14:tracePt t="54832" x="4762500" y="3690938"/>
          <p14:tracePt t="54841" x="4767263" y="3695700"/>
          <p14:tracePt t="54861" x="4781550" y="3695700"/>
          <p14:tracePt t="54880" x="4829175" y="3695700"/>
          <p14:tracePt t="54900" x="5138738" y="3690938"/>
          <p14:tracePt t="54927" x="5381625" y="3690938"/>
          <p14:tracePt t="54940" x="5529263" y="3714750"/>
          <p14:tracePt t="54959" x="5567363" y="3733800"/>
          <p14:tracePt t="54973" x="5591175" y="3738563"/>
          <p14:tracePt t="54990" x="5600700" y="3748088"/>
          <p14:tracePt t="55350" x="5600700" y="3757613"/>
          <p14:tracePt t="55366" x="5605463" y="3762375"/>
          <p14:tracePt t="55399" x="5662613" y="3762375"/>
          <p14:tracePt t="55428" x="5786438" y="3729038"/>
          <p14:tracePt t="55451" x="5995988" y="3676650"/>
          <p14:tracePt t="55474" x="6029325" y="3662363"/>
          <p14:tracePt t="55565" x="6029325" y="3657600"/>
          <p14:tracePt t="55834" x="6034088" y="3657600"/>
          <p14:tracePt t="55842" x="6048375" y="3657600"/>
          <p14:tracePt t="55856" x="6124575" y="3633788"/>
          <p14:tracePt t="55874" x="6262688" y="3581400"/>
          <p14:tracePt t="55890" x="6367463" y="3548063"/>
          <p14:tracePt t="55908" x="6386513" y="3543300"/>
          <p14:tracePt t="55923" x="6396038" y="3533775"/>
          <p14:tracePt t="56025" x="6391275" y="3533775"/>
          <p14:tracePt t="56043" x="6400800" y="3533775"/>
          <p14:tracePt t="57597" x="0" y="0"/>
        </p14:tracePtLst>
      </p14:laserTraceLst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993C81-DBA8-4F95-9883-658DA981E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9050"/>
            <a:ext cx="9144000" cy="857250"/>
          </a:xfrm>
        </p:spPr>
        <p:txBody>
          <a:bodyPr/>
          <a:lstStyle/>
          <a:p>
            <a:r>
              <a:rPr lang="en-US" dirty="0"/>
              <a:t>Adversarial Search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685800" y="1098887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libri"/>
                <a:cs typeface="Calibri"/>
              </a:rPr>
              <a:t>Alpha-Beta Algorithm</a:t>
            </a:r>
            <a:r>
              <a:rPr lang="en-US" dirty="0">
                <a:latin typeface="Calibri"/>
                <a:cs typeface="Calibri"/>
              </a:rPr>
              <a:t>:</a:t>
            </a:r>
          </a:p>
        </p:txBody>
      </p:sp>
      <p:sp>
        <p:nvSpPr>
          <p:cNvPr id="14" name="مربع نص 13"/>
          <p:cNvSpPr txBox="1"/>
          <p:nvPr/>
        </p:nvSpPr>
        <p:spPr>
          <a:xfrm>
            <a:off x="1066800" y="1733550"/>
            <a:ext cx="7315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charset="0"/>
              <a:buChar char="•"/>
            </a:pPr>
            <a:r>
              <a:rPr lang="en-US" dirty="0">
                <a:latin typeface="Calibri"/>
                <a:cs typeface="Calibri"/>
              </a:rPr>
              <a:t>Depth-first search only considers nodes along a single path. </a:t>
            </a:r>
          </a:p>
          <a:p>
            <a:pPr algn="just"/>
            <a:endParaRPr lang="en-US" dirty="0">
              <a:latin typeface="Calibri"/>
              <a:cs typeface="Calibri"/>
            </a:endParaRPr>
          </a:p>
          <a:p>
            <a:pPr marL="285750" indent="-285750" algn="just">
              <a:buFont typeface="Arial" charset="0"/>
              <a:buChar char="•"/>
            </a:pPr>
            <a:r>
              <a:rPr lang="en-US" i="1" dirty="0"/>
              <a:t>α</a:t>
            </a:r>
            <a:r>
              <a:rPr lang="en-US" dirty="0"/>
              <a:t> </a:t>
            </a:r>
            <a:r>
              <a:rPr lang="en-US" dirty="0">
                <a:latin typeface="Calibri"/>
                <a:cs typeface="Calibri"/>
              </a:rPr>
              <a:t>= highest value choice that we can guarantee for MAX.</a:t>
            </a:r>
          </a:p>
          <a:p>
            <a:pPr marL="285750" indent="-285750" algn="just">
              <a:buFont typeface="Arial" charset="0"/>
              <a:buChar char="•"/>
            </a:pPr>
            <a:endParaRPr lang="en-US" dirty="0">
              <a:latin typeface="Calibri"/>
              <a:cs typeface="Calibri"/>
            </a:endParaRPr>
          </a:p>
          <a:p>
            <a:pPr marL="285750" indent="-285750" algn="just">
              <a:buFont typeface="Arial" charset="0"/>
              <a:buChar char="•"/>
            </a:pPr>
            <a:r>
              <a:rPr lang="en-US" i="1" dirty="0"/>
              <a:t>β</a:t>
            </a:r>
            <a:r>
              <a:rPr lang="en-US" dirty="0"/>
              <a:t> = </a:t>
            </a:r>
            <a:r>
              <a:rPr lang="en-US" dirty="0">
                <a:latin typeface="Calibri"/>
                <a:cs typeface="Calibri"/>
              </a:rPr>
              <a:t>lowest value choice that we can guarantee for MIN.</a:t>
            </a:r>
          </a:p>
          <a:p>
            <a:pPr marL="285750" indent="-285750" algn="just">
              <a:buFont typeface="Arial" charset="0"/>
              <a:buChar char="•"/>
            </a:pPr>
            <a:endParaRPr lang="en-US" dirty="0">
              <a:latin typeface="Calibri"/>
              <a:cs typeface="Calibri"/>
            </a:endParaRPr>
          </a:p>
          <a:p>
            <a:pPr marL="285750" indent="-285750" algn="just">
              <a:buFont typeface="Arial" charset="0"/>
              <a:buChar char="•"/>
            </a:pPr>
            <a:r>
              <a:rPr lang="en-US" dirty="0">
                <a:latin typeface="Calibri"/>
                <a:cs typeface="Calibri"/>
              </a:rPr>
              <a:t>Update values for both α and β during search and prune remaining branches as soon as the value is known to be worse than current α and β for both MAX and MIN.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659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894"/>
    </mc:Choice>
    <mc:Fallback xmlns="">
      <p:transition spd="slow" advTm="858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  <p:extLst>
    <p:ext uri="{3A86A75C-4F4B-4683-9AE1-C65F6400EC91}">
      <p14:laserTraceLst xmlns:p14="http://schemas.microsoft.com/office/powerpoint/2010/main">
        <p14:tracePtLst>
          <p14:tracePt t="6176" x="6400800" y="3533775"/>
          <p14:tracePt t="6182" x="6396038" y="3533775"/>
          <p14:tracePt t="6199" x="6353175" y="3533775"/>
          <p14:tracePt t="6216" x="6196013" y="3533775"/>
          <p14:tracePt t="6233" x="5876925" y="3548063"/>
          <p14:tracePt t="6252" x="5710238" y="3567113"/>
          <p14:tracePt t="6267" x="5491163" y="3581400"/>
          <p14:tracePt t="6283" x="5353050" y="3586163"/>
          <p14:tracePt t="6301" x="5305425" y="3581400"/>
          <p14:tracePt t="6316" x="5229225" y="3529013"/>
          <p14:tracePt t="6515" x="5224463" y="3529013"/>
          <p14:tracePt t="6525" x="5176838" y="3529013"/>
          <p14:tracePt t="6525" x="5105400" y="3529013"/>
          <p14:tracePt t="6557" x="4972050" y="3533775"/>
          <p14:tracePt t="6566" x="4572000" y="3562350"/>
          <p14:tracePt t="6584" x="4429125" y="3562350"/>
          <p14:tracePt t="6599" x="4267200" y="3562350"/>
          <p14:tracePt t="6616" x="4186238" y="3557588"/>
          <p14:tracePt t="6830" x="4157663" y="3552825"/>
          <p14:tracePt t="6839" x="3990975" y="3490913"/>
          <p14:tracePt t="6859" x="3400425" y="3286125"/>
          <p14:tracePt t="6888" x="3228975" y="3181350"/>
          <p14:tracePt t="6901" x="3162300" y="3105150"/>
          <p14:tracePt t="6928" x="3133725" y="3019425"/>
          <p14:tracePt t="6951" x="3128963" y="2967038"/>
          <p14:tracePt t="7495" x="3128963" y="2962275"/>
          <p14:tracePt t="7503" x="3128963" y="2952750"/>
          <p14:tracePt t="7524" x="3124200" y="2938463"/>
          <p14:tracePt t="7534" x="3090863" y="2928938"/>
          <p14:tracePt t="7554" x="2957513" y="2857500"/>
          <p14:tracePt t="7573" x="2762250" y="2714625"/>
          <p14:tracePt t="7593" x="2586038" y="2643188"/>
          <p14:tracePt t="7617" x="2552700" y="2624138"/>
          <p14:tracePt t="7633" x="2543175" y="2619375"/>
          <p14:tracePt t="7650" x="2538413" y="2614613"/>
          <p14:tracePt t="8347" x="2538413" y="2609850"/>
          <p14:tracePt t="8357" x="2543175" y="2600325"/>
          <p14:tracePt t="8375" x="2624138" y="2505075"/>
          <p14:tracePt t="8402" x="2719388" y="2428875"/>
          <p14:tracePt t="8416" x="2776538" y="2390775"/>
          <p14:tracePt t="8435" x="2795588" y="2386013"/>
          <p14:tracePt t="8450" x="2809875" y="2381250"/>
          <p14:tracePt t="8512" x="2814638" y="2376488"/>
          <p14:tracePt t="8512" x="2819400" y="2362200"/>
          <p14:tracePt t="8758" x="2828925" y="2362200"/>
          <p14:tracePt t="8767" x="2852738" y="2362200"/>
          <p14:tracePt t="8783" x="2924175" y="2362200"/>
          <p14:tracePt t="8799" x="3057525" y="2362200"/>
          <p14:tracePt t="8817" x="3114675" y="2371725"/>
          <p14:tracePt t="8834" x="3171825" y="2381250"/>
          <p14:tracePt t="8850" x="3190875" y="2381250"/>
          <p14:tracePt t="8868" x="3205163" y="2381250"/>
          <p14:tracePt t="9569" x="3209925" y="2390775"/>
          <p14:tracePt t="9589" x="3209925" y="2395538"/>
          <p14:tracePt t="9598" x="3219450" y="2395538"/>
          <p14:tracePt t="9618" x="3233738" y="2395538"/>
          <p14:tracePt t="9636" x="3267075" y="2395538"/>
          <p14:tracePt t="9656" x="3352800" y="2371725"/>
          <p14:tracePt t="9667" x="3395663" y="2366963"/>
          <p14:tracePt t="9682" x="3457575" y="2362200"/>
          <p14:tracePt t="9700" x="3495675" y="2362200"/>
          <p14:tracePt t="9715" x="3509963" y="2362200"/>
          <p14:tracePt t="9731" x="3524250" y="2362200"/>
          <p14:tracePt t="10333" x="3529013" y="2371725"/>
          <p14:tracePt t="10342" x="3533775" y="2376488"/>
          <p14:tracePt t="10366" x="3543300" y="2376488"/>
          <p14:tracePt t="10382" x="3562350" y="2376488"/>
          <p14:tracePt t="10398" x="3619500" y="2376488"/>
          <p14:tracePt t="10415" x="3690938" y="2386013"/>
          <p14:tracePt t="10431" x="3771900" y="2400300"/>
          <p14:tracePt t="10450" x="3805238" y="2409825"/>
          <p14:tracePt t="10467" x="3876675" y="2457450"/>
          <p14:tracePt t="10743" x="3886200" y="2457450"/>
          <p14:tracePt t="10744" x="3929063" y="2452688"/>
          <p14:tracePt t="10765" x="4071938" y="2371725"/>
          <p14:tracePt t="10782" x="4200525" y="2290763"/>
          <p14:tracePt t="10798" x="4376738" y="2190750"/>
          <p14:tracePt t="10814" x="4467225" y="2162175"/>
          <p14:tracePt t="10831" x="4481513" y="2157413"/>
          <p14:tracePt t="10848" x="4495800" y="2157413"/>
          <p14:tracePt t="10865" x="4495800" y="2162175"/>
          <p14:tracePt t="11183" x="4500563" y="2162175"/>
          <p14:tracePt t="11192" x="4595813" y="2162175"/>
          <p14:tracePt t="11222" x="4810125" y="2162175"/>
          <p14:tracePt t="11251" x="4938713" y="2195513"/>
          <p14:tracePt t="11265" x="5000625" y="2233613"/>
          <p14:tracePt t="11282" x="5014913" y="2233613"/>
          <p14:tracePt t="11545" x="5019675" y="2238375"/>
          <p14:tracePt t="11555" x="5062538" y="2238375"/>
          <p14:tracePt t="11584" x="5191125" y="2238375"/>
          <p14:tracePt t="11603" x="5353050" y="2247900"/>
          <p14:tracePt t="11623" x="5534025" y="2305050"/>
          <p14:tracePt t="11655" x="5591175" y="2324100"/>
          <p14:tracePt t="11665" x="5610225" y="2338388"/>
          <p14:tracePt t="11682" x="5614988" y="2343150"/>
          <p14:tracePt t="11698" x="5614988" y="2333625"/>
          <p14:tracePt t="11907" x="5614988" y="2352675"/>
          <p14:tracePt t="11907" x="5614988" y="2357438"/>
          <p14:tracePt t="11919" x="5614988" y="2362200"/>
          <p14:tracePt t="11931" x="5634038" y="2362200"/>
          <p14:tracePt t="11948" x="5657850" y="2362200"/>
          <p14:tracePt t="11964" x="5772150" y="2319338"/>
          <p14:tracePt t="11980" x="6010275" y="2238375"/>
          <p14:tracePt t="11997" x="6176963" y="2176463"/>
          <p14:tracePt t="12014" x="6234113" y="2166938"/>
          <p14:tracePt t="12031" x="6286500" y="2166938"/>
          <p14:tracePt t="12048" x="6291263" y="2166938"/>
          <p14:tracePt t="12080" x="6286500" y="2171700"/>
          <p14:tracePt t="12132" x="6281738" y="2171700"/>
          <p14:tracePt t="12151" x="6276975" y="2176463"/>
          <p14:tracePt t="13175" x="0" y="0"/>
        </p14:tracePtLst>
        <p14:tracePtLst>
          <p14:tracePt t="15599" x="6276975" y="2176463"/>
          <p14:tracePt t="15638" x="6257925" y="2176463"/>
          <p14:tracePt t="15642" x="6148388" y="2185988"/>
          <p14:tracePt t="15668" x="5834063" y="2243138"/>
          <p14:tracePt t="15680" x="5491163" y="2300288"/>
          <p14:tracePt t="15698" x="5348288" y="2324100"/>
          <p14:tracePt t="15717" x="5200650" y="2371725"/>
          <p14:tracePt t="15736" x="5153025" y="2395538"/>
          <p14:tracePt t="15922" x="5119688" y="2462213"/>
          <p14:tracePt t="15932" x="5024438" y="2509838"/>
          <p14:tracePt t="15952" x="4710113" y="2533650"/>
          <p14:tracePt t="15971" x="3676650" y="2405063"/>
          <p14:tracePt t="16001" x="2752725" y="2200275"/>
          <p14:tracePt t="16033" x="2633663" y="2185988"/>
          <p14:tracePt t="16244" x="2628900" y="2185988"/>
          <p14:tracePt t="16255" x="2490788" y="2219325"/>
          <p14:tracePt t="16285" x="2162175" y="2281238"/>
          <p14:tracePt t="16297" x="1809750" y="2371725"/>
          <p14:tracePt t="16314" x="1681163" y="2405063"/>
          <p14:tracePt t="16330" x="1547813" y="2443163"/>
          <p14:tracePt t="16346" x="1485900" y="2466975"/>
          <p14:tracePt t="16379" x="1476375" y="2486025"/>
          <p14:tracePt t="16637" x="1490663" y="2490788"/>
          <p14:tracePt t="16644" x="1566863" y="2490788"/>
          <p14:tracePt t="16666" x="1752600" y="2490788"/>
          <p14:tracePt t="16679" x="2076450" y="2490788"/>
          <p14:tracePt t="16696" x="2181225" y="2500313"/>
          <p14:tracePt t="16713" x="2290763" y="2509838"/>
          <p14:tracePt t="16729" x="2319338" y="2524125"/>
          <p14:tracePt t="16764" x="2300288" y="2524125"/>
          <p14:tracePt t="16989" x="2319338" y="2519363"/>
          <p14:tracePt t="16999" x="2433638" y="2505075"/>
          <p14:tracePt t="17015" x="3033713" y="2538413"/>
          <p14:tracePt t="17049" x="3105150" y="2547938"/>
          <p14:tracePt t="17067" x="3181350" y="2571750"/>
          <p14:tracePt t="17080" x="3190875" y="2586038"/>
          <p14:tracePt t="17097" x="3190875" y="2590800"/>
          <p14:tracePt t="17113" x="3186113" y="2595563"/>
          <p14:tracePt t="17341" x="3214688" y="2633663"/>
          <p14:tracePt t="17343" x="3262313" y="2647950"/>
          <p14:tracePt t="17364" x="3395663" y="2662238"/>
          <p14:tracePt t="17380" x="3519488" y="2676525"/>
          <p14:tracePt t="17396" x="3838575" y="2705100"/>
          <p14:tracePt t="17412" x="4038600" y="2747963"/>
          <p14:tracePt t="17429" x="4095750" y="2776538"/>
          <p14:tracePt t="17448" x="4157663" y="2814638"/>
          <p14:tracePt t="17466" x="4176713" y="2824163"/>
          <p14:tracePt t="17496" x="4176713" y="2828925"/>
          <p14:tracePt t="17497" x="4167188" y="2828925"/>
          <p14:tracePt t="17821" x="4176713" y="2828925"/>
          <p14:tracePt t="17828" x="4210050" y="2828925"/>
          <p14:tracePt t="17850" x="4271963" y="2809875"/>
          <p14:tracePt t="17865" x="4329113" y="2790825"/>
          <p14:tracePt t="17880" x="4348163" y="2786063"/>
          <p14:tracePt t="17896" x="4371975" y="2786063"/>
          <p14:tracePt t="17968" x="4371975" y="2781300"/>
          <p14:tracePt t="17979" x="4376738" y="2776538"/>
          <p14:tracePt t="18338" x="4381500" y="2776538"/>
          <p14:tracePt t="18348" x="4405313" y="2771775"/>
          <p14:tracePt t="18368" x="4457700" y="2757488"/>
          <p14:tracePt t="18382" x="4562475" y="2752725"/>
          <p14:tracePt t="18400" x="4610100" y="2752725"/>
          <p14:tracePt t="18414" x="4691063" y="2752725"/>
          <p14:tracePt t="18429" x="4724400" y="2752725"/>
          <p14:tracePt t="18448" x="4757738" y="2757488"/>
          <p14:tracePt t="18479" x="4762500" y="2757488"/>
          <p14:tracePt t="18772" x="4776788" y="2757488"/>
          <p14:tracePt t="18772" x="4795838" y="2757488"/>
          <p14:tracePt t="18794" x="4824413" y="2767013"/>
          <p14:tracePt t="18795" x="4924425" y="2781300"/>
          <p14:tracePt t="18810" x="5019675" y="2800350"/>
          <p14:tracePt t="18828" x="5076825" y="2824163"/>
          <p14:tracePt t="18844" x="5153025" y="2852738"/>
          <p14:tracePt t="18861" x="5210175" y="2881313"/>
          <p14:tracePt t="18878" x="5243513" y="2890838"/>
          <p14:tracePt t="19278" x="5253038" y="2890838"/>
          <p14:tracePt t="19289" x="5329238" y="2890838"/>
          <p14:tracePt t="19312" x="5495925" y="2847975"/>
          <p14:tracePt t="19330" x="5624513" y="2814638"/>
          <p14:tracePt t="19345" x="5772150" y="2781300"/>
          <p14:tracePt t="19361" x="5834063" y="2781300"/>
          <p14:tracePt t="19378" x="5867400" y="2795588"/>
          <p14:tracePt t="19396" x="5881688" y="2809875"/>
          <p14:tracePt t="19601" x="5886450" y="2809875"/>
          <p14:tracePt t="19609" x="5915025" y="2809875"/>
          <p14:tracePt t="19631" x="6029325" y="2795588"/>
          <p14:tracePt t="19651" x="6253163" y="2771775"/>
          <p14:tracePt t="19670" x="6429375" y="2771775"/>
          <p14:tracePt t="19697" x="6438900" y="2771775"/>
          <p14:tracePt t="19748" x="6434138" y="2771775"/>
          <p14:tracePt t="19769" x="6429375" y="2771775"/>
          <p14:tracePt t="19789" x="6424613" y="2767013"/>
          <p14:tracePt t="21403" x="6419850" y="2767013"/>
          <p14:tracePt t="21413" x="6400800" y="2767013"/>
          <p14:tracePt t="21433" x="6376988" y="2752725"/>
          <p14:tracePt t="21453" x="6343650" y="2719388"/>
          <p14:tracePt t="21482" x="6324600" y="2690813"/>
          <p14:tracePt t="21502" x="6324600" y="2686050"/>
          <p14:tracePt t="21601" x="6329363" y="2686050"/>
          <p14:tracePt t="21874" x="6324600" y="2686050"/>
          <p14:tracePt t="21883" x="6253163" y="2690813"/>
          <p14:tracePt t="21896" x="6010275" y="2705100"/>
          <p14:tracePt t="21916" x="5748338" y="2714625"/>
          <p14:tracePt t="21928" x="5262563" y="2728913"/>
          <p14:tracePt t="21945" x="4953000" y="2728913"/>
          <p14:tracePt t="21962" x="4867275" y="2728913"/>
          <p14:tracePt t="21978" x="4762500" y="2719388"/>
          <p14:tracePt t="21995" x="4719638" y="2719388"/>
          <p14:tracePt t="22196" x="4700588" y="2724150"/>
          <p14:tracePt t="22205" x="4357688" y="2814638"/>
          <p14:tracePt t="22235" x="3600450" y="2805113"/>
          <p14:tracePt t="22265" x="3267075" y="2733675"/>
          <p14:tracePt t="22284" x="3133725" y="2700338"/>
          <p14:tracePt t="22296" x="3086100" y="2686050"/>
          <p14:tracePt t="22480" x="3076575" y="2690813"/>
          <p14:tracePt t="22490" x="2824163" y="2738438"/>
          <p14:tracePt t="22519" x="1962150" y="2771775"/>
          <p14:tracePt t="22548" x="1619250" y="2719388"/>
          <p14:tracePt t="22562" x="1490663" y="2686050"/>
          <p14:tracePt t="22581" x="1447800" y="2681288"/>
          <p14:tracePt t="23684" x="1457325" y="2681288"/>
          <p14:tracePt t="23685" x="1524000" y="2686050"/>
          <p14:tracePt t="23713" x="1704975" y="2738438"/>
          <p14:tracePt t="23732" x="1966913" y="2819400"/>
          <p14:tracePt t="23746" x="2114550" y="2871788"/>
          <p14:tracePt t="23763" x="2152650" y="2890838"/>
          <p14:tracePt t="23778" x="2171700" y="2900363"/>
          <p14:tracePt t="23831" x="2166938" y="2900363"/>
          <p14:tracePt t="23840" x="2138363" y="2871788"/>
          <p14:tracePt t="24163" x="2138363" y="2895600"/>
          <p14:tracePt t="24173" x="2143125" y="2900363"/>
          <p14:tracePt t="24194" x="2185988" y="2895600"/>
          <p14:tracePt t="24213" x="2224088" y="2876550"/>
          <p14:tracePt t="24231" x="2347913" y="2824163"/>
          <p14:tracePt t="24251" x="2466975" y="2786063"/>
          <p14:tracePt t="24262" x="2505075" y="2776538"/>
          <p14:tracePt t="24278" x="2533650" y="2776538"/>
          <p14:tracePt t="24294" x="2538413" y="2776538"/>
          <p14:tracePt t="24311" x="2547938" y="2776538"/>
          <p14:tracePt t="24358" x="2552700" y="2776538"/>
          <p14:tracePt t="24369" x="2552700" y="2771775"/>
          <p14:tracePt t="29735" x="2547938" y="2771775"/>
          <p14:tracePt t="29745" x="2500313" y="2771775"/>
          <p14:tracePt t="29745" x="2438400" y="2771775"/>
          <p14:tracePt t="29766" x="2085975" y="2771775"/>
          <p14:tracePt t="29794" x="1995488" y="2771775"/>
          <p14:tracePt t="29809" x="1885950" y="2786063"/>
          <p14:tracePt t="29826" x="1847850" y="2790825"/>
          <p14:tracePt t="29843" x="1838325" y="2790825"/>
          <p14:tracePt t="29859" x="1833563" y="2790825"/>
          <p14:tracePt t="29876" x="1819275" y="2786063"/>
          <p14:tracePt t="34179" x="1824038" y="2776538"/>
          <p14:tracePt t="34189" x="1947863" y="2714625"/>
          <p14:tracePt t="34211" x="2128838" y="2643188"/>
          <p14:tracePt t="34224" x="2714625" y="2528888"/>
          <p14:tracePt t="34241" x="3348038" y="2538413"/>
          <p14:tracePt t="34258" x="3590925" y="2605088"/>
          <p14:tracePt t="34274" x="3895725" y="2786063"/>
          <p14:tracePt t="34291" x="4052888" y="2943225"/>
          <p14:tracePt t="34541" x="4071938" y="2943225"/>
          <p14:tracePt t="34557" x="4100513" y="2943225"/>
          <p14:tracePt t="34560" x="4348163" y="2905125"/>
          <p14:tracePt t="34582" x="4929188" y="2895600"/>
          <p14:tracePt t="34591" x="5214938" y="2933700"/>
          <p14:tracePt t="34591" x="5438775" y="3000375"/>
          <p14:tracePt t="34624" x="5605463" y="3057525"/>
          <p14:tracePt t="34625" x="5719763" y="3143250"/>
          <p14:tracePt t="34642" x="5748338" y="3167063"/>
          <p14:tracePt t="36016" x="0" y="0"/>
        </p14:tracePtLst>
        <p14:tracePtLst>
          <p14:tracePt t="39678" x="1138238" y="2867025"/>
          <p14:tracePt t="39827" x="1138238" y="2876550"/>
          <p14:tracePt t="39837" x="1152525" y="2881313"/>
          <p14:tracePt t="39837" x="1157288" y="2886075"/>
          <p14:tracePt t="39867" x="1300163" y="2933700"/>
          <p14:tracePt t="39906" x="1504950" y="3038475"/>
          <p14:tracePt t="39915" x="1614488" y="3114675"/>
          <p14:tracePt t="39944" x="1614488" y="3128963"/>
          <p14:tracePt t="39969" x="1604963" y="3128963"/>
          <p14:tracePt t="39993" x="1562100" y="3148013"/>
          <p14:tracePt t="40209" x="1566863" y="3148013"/>
          <p14:tracePt t="40219" x="1733550" y="3143250"/>
          <p14:tracePt t="40247" x="2700338" y="3062288"/>
          <p14:tracePt t="40277" x="3486150" y="3109913"/>
          <p14:tracePt t="40308" x="3548063" y="3133725"/>
          <p14:tracePt t="40322" x="3605213" y="3195638"/>
          <p14:tracePt t="40502" x="3614738" y="3195638"/>
          <p14:tracePt t="40513" x="3724275" y="3176588"/>
          <p14:tracePt t="40532" x="4524375" y="3019425"/>
          <p14:tracePt t="40557" x="5033963" y="2986088"/>
          <p14:tracePt t="40572" x="5376863" y="3038475"/>
          <p14:tracePt t="40591" x="5467350" y="3086100"/>
          <p14:tracePt t="40605" x="5553075" y="3162300"/>
          <p14:tracePt t="40805" x="5567363" y="3162300"/>
          <p14:tracePt t="40805" x="5595938" y="3162300"/>
          <p14:tracePt t="40817" x="5786438" y="3186113"/>
          <p14:tracePt t="40838" x="6115050" y="3243263"/>
          <p14:tracePt t="40856" x="6186488" y="3271838"/>
          <p14:tracePt t="40872" x="6243638" y="3295650"/>
          <p14:tracePt t="40889" x="6248400" y="3295650"/>
          <p14:tracePt t="40924" x="6238875" y="3295650"/>
          <p14:tracePt t="40938" x="6229350" y="3295650"/>
          <p14:tracePt t="40939" x="6219825" y="3295650"/>
          <p14:tracePt t="40957" x="6215063" y="3295650"/>
          <p14:tracePt t="40972" x="6210300" y="3290888"/>
          <p14:tracePt t="41005" x="6210300" y="3286125"/>
          <p14:tracePt t="41076" x="6210300" y="3281363"/>
          <p14:tracePt t="41080" x="6200775" y="3271838"/>
          <p14:tracePt t="41105" x="6181725" y="3243263"/>
          <p14:tracePt t="41122" x="6157913" y="3224213"/>
          <p14:tracePt t="41139" x="6148388" y="3214688"/>
          <p14:tracePt t="41155" x="6143625" y="3209925"/>
          <p14:tracePt t="41227" x="6143625" y="3214688"/>
          <p14:tracePt t="41227" x="6148388" y="3214688"/>
          <p14:tracePt t="41238" x="6181725" y="3214688"/>
          <p14:tracePt t="41256" x="6205538" y="3214688"/>
          <p14:tracePt t="41271" x="6229350" y="3214688"/>
          <p14:tracePt t="41294" x="6262688" y="3214688"/>
          <p14:tracePt t="41314" x="6272213" y="3214688"/>
          <p14:tracePt t="41451" x="6267450" y="3209925"/>
          <p14:tracePt t="41460" x="6229350" y="3195638"/>
          <p14:tracePt t="41472" x="6124575" y="3148013"/>
          <p14:tracePt t="41505" x="6100763" y="3138488"/>
          <p14:tracePt t="41569" x="6105525" y="3138488"/>
          <p14:tracePt t="41579" x="6138863" y="3138488"/>
          <p14:tracePt t="41589" x="6176963" y="3138488"/>
          <p14:tracePt t="41606" x="6276975" y="3171825"/>
          <p14:tracePt t="41622" x="6391275" y="3248025"/>
          <p14:tracePt t="41639" x="6429375" y="3286125"/>
          <p14:tracePt t="41672" x="6429375" y="3290888"/>
          <p14:tracePt t="41673" x="6419850" y="3290888"/>
          <p14:tracePt t="41707" x="6415088" y="3290888"/>
          <p14:tracePt t="41722" x="6396038" y="3290888"/>
          <p14:tracePt t="41740" x="6357938" y="3276600"/>
          <p14:tracePt t="41757" x="6324600" y="3262313"/>
          <p14:tracePt t="41772" x="6224588" y="3228975"/>
          <p14:tracePt t="41789" x="6157913" y="3181350"/>
          <p14:tracePt t="41970" x="6153150" y="3181350"/>
          <p14:tracePt t="41980" x="6048375" y="3195638"/>
          <p14:tracePt t="42007" x="5657850" y="3205163"/>
          <p14:tracePt t="42022" x="5124450" y="3205163"/>
          <p14:tracePt t="42039" x="4929188" y="3200400"/>
          <p14:tracePt t="42055" x="4729163" y="3186113"/>
          <p14:tracePt t="42072" x="4676775" y="3186113"/>
          <p14:tracePt t="42235" x="4662488" y="3190875"/>
          <p14:tracePt t="42255" x="4552950" y="3248025"/>
          <p14:tracePt t="42274" x="4362450" y="3286125"/>
          <p14:tracePt t="42288" x="3881438" y="3338513"/>
          <p14:tracePt t="42306" x="3543300" y="3376613"/>
          <p14:tracePt t="42322" x="3443288" y="3386138"/>
          <p14:tracePt t="42338" x="3338513" y="3395663"/>
          <p14:tracePt t="42355" x="3300413" y="3409950"/>
          <p14:tracePt t="42519" x="3295650" y="3414713"/>
          <p14:tracePt t="42520" x="3190875" y="3438525"/>
          <p14:tracePt t="42539" x="3043238" y="3448050"/>
          <p14:tracePt t="42554" x="2514600" y="3448050"/>
          <p14:tracePt t="42571" x="2138363" y="3443288"/>
          <p14:tracePt t="42588" x="1966913" y="3443288"/>
          <p14:tracePt t="42606" x="1909763" y="3443288"/>
          <p14:tracePt t="42801" x="1900238" y="3443288"/>
          <p14:tracePt t="42811" x="1766888" y="3390900"/>
          <p14:tracePt t="42838" x="1585913" y="3305175"/>
          <p14:tracePt t="42840" x="1319213" y="3219450"/>
          <p14:tracePt t="42860" x="1233488" y="3186113"/>
          <p14:tracePt t="42871" x="1228725" y="3186113"/>
          <p14:tracePt t="42948" x="1233488" y="3186113"/>
          <p14:tracePt t="42953" x="1238250" y="3186113"/>
          <p14:tracePt t="43065" x="1243013" y="3186113"/>
          <p14:tracePt t="43080" x="1266825" y="3186113"/>
          <p14:tracePt t="43115" x="1295400" y="3186113"/>
          <p14:tracePt t="43145" x="1300163" y="3186113"/>
          <p14:tracePt t="43166" x="1304925" y="3186113"/>
          <p14:tracePt t="43193" x="1309688" y="3181350"/>
          <p14:tracePt t="43261" x="1314450" y="3181350"/>
          <p14:tracePt t="43290" x="1319213" y="3181350"/>
          <p14:tracePt t="43290" x="1323975" y="3181350"/>
          <p14:tracePt t="43302" x="1333500" y="3181350"/>
          <p14:tracePt t="43321" x="1352550" y="3181350"/>
          <p14:tracePt t="43340" x="1362075" y="3186113"/>
          <p14:tracePt t="43355" x="1366838" y="3190875"/>
          <p14:tracePt t="43372" x="1366838" y="3195638"/>
          <p14:tracePt t="43418" x="1366838" y="3200400"/>
          <p14:tracePt t="43428" x="1366838" y="3205163"/>
          <p14:tracePt t="49058" x="0" y="0"/>
        </p14:tracePtLst>
        <p14:tracePtLst>
          <p14:tracePt t="52079" x="1366838" y="3205163"/>
          <p14:tracePt t="52111" x="1366838" y="3209925"/>
          <p14:tracePt t="52120" x="1414463" y="3238500"/>
          <p14:tracePt t="52140" x="1490663" y="3319463"/>
          <p14:tracePt t="52154" x="1514475" y="3357563"/>
          <p14:tracePt t="52168" x="1533525" y="3409950"/>
          <p14:tracePt t="52183" x="1538288" y="3429000"/>
          <p14:tracePt t="52238" x="1543050" y="3433763"/>
          <p14:tracePt t="52248" x="1552575" y="3443288"/>
          <p14:tracePt t="52502" x="1571625" y="3443288"/>
          <p14:tracePt t="52512" x="1895475" y="3509963"/>
          <p14:tracePt t="52541" x="2152650" y="3562350"/>
          <p14:tracePt t="52541" x="2390775" y="3605213"/>
          <p14:tracePt t="52552" x="2609850" y="3648075"/>
          <p14:tracePt t="52567" x="2862263" y="3690938"/>
          <p14:tracePt t="52584" x="2952750" y="3705225"/>
          <p14:tracePt t="52601" x="2962275" y="3700463"/>
          <p14:tracePt t="52617" x="2971800" y="3648075"/>
          <p14:tracePt t="52904" x="2986088" y="3648075"/>
          <p14:tracePt t="52913" x="3138488" y="3619500"/>
          <p14:tracePt t="52940" x="3719513" y="3571875"/>
          <p14:tracePt t="52967" x="3852863" y="3567113"/>
          <p14:tracePt t="52985" x="3871913" y="3567113"/>
          <p14:tracePt t="53031" x="3867150" y="3567113"/>
          <p14:tracePt t="53041" x="3843338" y="3567113"/>
          <p14:tracePt t="53482" x="3848100" y="3567113"/>
          <p14:tracePt t="53491" x="3905250" y="3567113"/>
          <p14:tracePt t="53511" x="4076700" y="3557588"/>
          <p14:tracePt t="53540" x="4152900" y="3571875"/>
          <p14:tracePt t="53559" x="4214813" y="3605213"/>
          <p14:tracePt t="53602" x="4219575" y="3609975"/>
          <p14:tracePt t="54067" x="4229100" y="3609975"/>
          <p14:tracePt t="54078" x="4310063" y="3609975"/>
          <p14:tracePt t="54106" x="4452938" y="3609975"/>
          <p14:tracePt t="54118" x="4524375" y="3609975"/>
          <p14:tracePt t="54133" x="4667250" y="3624263"/>
          <p14:tracePt t="54150" x="4719638" y="3633788"/>
          <p14:tracePt t="54167" x="4724400" y="3638550"/>
          <p14:tracePt t="54204" x="4724400" y="3643313"/>
          <p14:tracePt t="54215" x="4710113" y="3648075"/>
          <p14:tracePt t="54248" x="4705350" y="3648075"/>
          <p14:tracePt t="54302" x="4695825" y="3648075"/>
          <p14:tracePt t="54743" x="4705350" y="3643313"/>
          <p14:tracePt t="54753" x="4805363" y="3609975"/>
          <p14:tracePt t="54753" x="4857750" y="3590925"/>
          <p14:tracePt t="54774" x="4910138" y="3581400"/>
          <p14:tracePt t="54799" x="4914900" y="3576638"/>
          <p14:tracePt t="54850" x="4924425" y="3576638"/>
          <p14:tracePt t="54860" x="4933950" y="3581400"/>
          <p14:tracePt t="54890" x="4933950" y="3586163"/>
          <p14:tracePt t="55311" x="4948238" y="3586163"/>
          <p14:tracePt t="55320" x="4995863" y="3590925"/>
          <p14:tracePt t="55341" x="5124450" y="3605213"/>
          <p14:tracePt t="55359" x="5353050" y="3638550"/>
          <p14:tracePt t="55388" x="5453063" y="3662363"/>
          <p14:tracePt t="55400" x="5495925" y="3671888"/>
          <p14:tracePt t="55419" x="5500688" y="3676650"/>
          <p14:tracePt t="55434" x="5505450" y="3681413"/>
          <p14:tracePt t="55752" x="5524500" y="3681413"/>
          <p14:tracePt t="55761" x="5672138" y="3681413"/>
          <p14:tracePt t="55790" x="5905500" y="3705225"/>
          <p14:tracePt t="55790" x="5943600" y="3709988"/>
          <p14:tracePt t="55821" x="5972175" y="3714750"/>
          <p14:tracePt t="55833" x="5972175" y="3719513"/>
          <p14:tracePt t="55898" x="5967413" y="3719513"/>
          <p14:tracePt t="55912" x="5962650" y="3719513"/>
          <p14:tracePt t="56592" x="5962650" y="3729038"/>
          <p14:tracePt t="56592" x="5967413" y="3729038"/>
          <p14:tracePt t="56622" x="5972175" y="3729038"/>
          <p14:tracePt t="56631" x="5981700" y="3729038"/>
          <p14:tracePt t="56651" x="6038850" y="3729038"/>
          <p14:tracePt t="56670" x="6229350" y="3700463"/>
          <p14:tracePt t="56684" x="6667500" y="3690938"/>
          <p14:tracePt t="56701" x="6881813" y="3681413"/>
          <p14:tracePt t="56720" x="7110413" y="3681413"/>
          <p14:tracePt t="56735" x="7196138" y="3690938"/>
          <p14:tracePt t="56749" x="7205663" y="3695700"/>
          <p14:tracePt t="57043" x="7196138" y="3700463"/>
          <p14:tracePt t="57049" x="7115175" y="3714750"/>
          <p14:tracePt t="57071" x="6796088" y="3767138"/>
          <p14:tracePt t="57091" x="6115050" y="3838575"/>
          <p14:tracePt t="57121" x="5781675" y="3824288"/>
          <p14:tracePt t="57366" x="5772150" y="3824288"/>
          <p14:tracePt t="57376" x="5605463" y="3852863"/>
          <p14:tracePt t="57401" x="5176838" y="3881438"/>
          <p14:tracePt t="57416" x="4643438" y="3881438"/>
          <p14:tracePt t="57435" x="4419600" y="3881438"/>
          <p14:tracePt t="57449" x="4095750" y="3881438"/>
          <p14:tracePt t="57466" x="4010025" y="3881438"/>
          <p14:tracePt t="57679" x="4000500" y="3881438"/>
          <p14:tracePt t="57688" x="3948113" y="3886200"/>
          <p14:tracePt t="57699" x="3876675" y="3895725"/>
          <p14:tracePt t="57717" x="3657600" y="3900488"/>
          <p14:tracePt t="57737" x="3305175" y="3900488"/>
          <p14:tracePt t="57749" x="2971800" y="3900488"/>
          <p14:tracePt t="60764" x="2976563" y="3900488"/>
          <p14:tracePt t="60773" x="3100388" y="3886200"/>
          <p14:tracePt t="60799" x="3381375" y="3862388"/>
          <p14:tracePt t="60814" x="3876675" y="3819525"/>
          <p14:tracePt t="60832" x="4148138" y="3819525"/>
          <p14:tracePt t="60847" x="4667250" y="3890963"/>
          <p14:tracePt t="60865" x="5038725" y="4052888"/>
          <p14:tracePt t="60882" x="5138738" y="4119563"/>
          <p14:tracePt t="60898" x="5233988" y="4210050"/>
          <p14:tracePt t="60919" x="5243513" y="4210050"/>
          <p14:tracePt t="61107" x="5248275" y="4210050"/>
          <p14:tracePt t="61111" x="5305425" y="4205288"/>
          <p14:tracePt t="61136" x="5576888" y="4181475"/>
          <p14:tracePt t="61156" x="6596063" y="4191000"/>
          <p14:tracePt t="61182" x="6967538" y="4238625"/>
          <p14:tracePt t="61197" x="7048500" y="4267200"/>
          <p14:tracePt t="61499" x="7048500" y="4257675"/>
          <p14:tracePt t="61508" x="7038975" y="4110038"/>
          <p14:tracePt t="61537" x="7005638" y="3986213"/>
          <p14:tracePt t="61557" x="6958013" y="3914775"/>
          <p14:tracePt t="61583" x="6953250" y="3914775"/>
          <p14:tracePt t="61598" x="6948488" y="3924300"/>
          <p14:tracePt t="61616" x="6948488" y="3933825"/>
          <p14:tracePt t="61631" x="6948488" y="3938588"/>
          <p14:tracePt t="61648" x="6948488" y="3948113"/>
          <p14:tracePt t="62173" x="6948488" y="3957638"/>
          <p14:tracePt t="62174" x="6948488" y="3962400"/>
          <p14:tracePt t="62232" x="6948488" y="3952875"/>
          <p14:tracePt t="62233" x="6938963" y="3933825"/>
          <p14:tracePt t="62251" x="6896100" y="3857625"/>
          <p14:tracePt t="62265" x="6862763" y="3810000"/>
          <p14:tracePt t="62281" x="6862763" y="3800475"/>
          <p14:tracePt t="62300" x="6858000" y="3800475"/>
          <p14:tracePt t="62408" x="6858000" y="3805238"/>
          <p14:tracePt t="62447" x="6858000" y="3810000"/>
          <p14:tracePt t="63172" x="6862763" y="3814763"/>
          <p14:tracePt t="63173" x="6862763" y="3824288"/>
          <p14:tracePt t="63201" x="6843713" y="3829050"/>
          <p14:tracePt t="63220" x="6762750" y="3838575"/>
          <p14:tracePt t="63231" x="6681788" y="3843338"/>
          <p14:tracePt t="63250" x="6396038" y="3843338"/>
          <p14:tracePt t="63264" x="5943600" y="3843338"/>
          <p14:tracePt t="63282" x="5743575" y="3838575"/>
          <p14:tracePt t="63297" x="5353050" y="3795713"/>
          <p14:tracePt t="63553" x="5343525" y="3795713"/>
          <p14:tracePt t="63563" x="5281613" y="3829050"/>
          <p14:tracePt t="63584" x="5081588" y="3871913"/>
          <p14:tracePt t="63601" x="4552950" y="3929063"/>
          <p14:tracePt t="63621" x="3862388" y="3890963"/>
          <p14:tracePt t="63651" x="3638550" y="3867150"/>
          <p14:tracePt t="63896" x="3624263" y="3867150"/>
          <p14:tracePt t="63905" x="3481388" y="3867150"/>
          <p14:tracePt t="63931" x="3028950" y="3824288"/>
          <p14:tracePt t="63947" x="2514600" y="3748088"/>
          <p14:tracePt t="63964" x="2324100" y="3714750"/>
          <p14:tracePt t="63981" x="2147888" y="3681413"/>
          <p14:tracePt t="63996" x="2095500" y="3676650"/>
          <p14:tracePt t="64473" x="2095500" y="3690938"/>
          <p14:tracePt t="64483" x="2090738" y="3724275"/>
          <p14:tracePt t="64501" x="2066925" y="3762375"/>
          <p14:tracePt t="64513" x="2057400" y="3776663"/>
          <p14:tracePt t="64513" x="2052638" y="3786188"/>
          <p14:tracePt t="64532" x="2047875" y="3795713"/>
          <p14:tracePt t="64547" x="2033588" y="3805238"/>
          <p14:tracePt t="64570" x="2024063" y="3814763"/>
          <p14:tracePt t="64582" x="2019300" y="3814763"/>
          <p14:tracePt t="67397" x="2028825" y="3814763"/>
          <p14:tracePt t="67406" x="2147888" y="3814763"/>
          <p14:tracePt t="67435" x="2319338" y="3838575"/>
          <p14:tracePt t="67456" x="2619375" y="3957638"/>
          <p14:tracePt t="67481" x="2747963" y="4033838"/>
          <p14:tracePt t="67497" x="2809875" y="4086225"/>
          <p14:tracePt t="67514" x="2824163" y="4095750"/>
          <p14:tracePt t="67529" x="2833688" y="4110038"/>
          <p14:tracePt t="67837" x="2833688" y="4114800"/>
          <p14:tracePt t="67886" x="2843213" y="4114800"/>
          <p14:tracePt t="67894" x="2967038" y="4081463"/>
          <p14:tracePt t="67914" x="3033713" y="4071938"/>
          <p14:tracePt t="67934" x="3190875" y="4048125"/>
          <p14:tracePt t="67954" x="3324225" y="4048125"/>
          <p14:tracePt t="67964" x="3376613" y="4048125"/>
          <p14:tracePt t="67964" x="3400425" y="4048125"/>
          <p14:tracePt t="67985" x="3433763" y="4062413"/>
          <p14:tracePt t="68013" x="3443288" y="4067175"/>
          <p14:tracePt t="68029" x="3443288" y="4071938"/>
          <p14:tracePt t="68046" x="3443288" y="4076700"/>
          <p14:tracePt t="68336" x="3448050" y="4076700"/>
          <p14:tracePt t="68346" x="3486150" y="4076700"/>
          <p14:tracePt t="68365" x="3590925" y="4062413"/>
          <p14:tracePt t="68380" x="3767138" y="4057650"/>
          <p14:tracePt t="68397" x="3933825" y="4048125"/>
          <p14:tracePt t="68415" x="3990975" y="4048125"/>
          <p14:tracePt t="68430" x="4043363" y="4062413"/>
          <p14:tracePt t="68446" x="4067175" y="4071938"/>
          <p14:tracePt t="68464" x="4071938" y="4081463"/>
          <p14:tracePt t="68480" x="4071938" y="4086225"/>
          <p14:tracePt t="68498" x="4081463" y="4067175"/>
          <p14:tracePt t="68845" x="4081463" y="4071938"/>
          <p14:tracePt t="68853" x="4086225" y="4090988"/>
          <p14:tracePt t="68883" x="4095750" y="4100513"/>
          <p14:tracePt t="68897" x="4124325" y="4100513"/>
          <p14:tracePt t="68915" x="4148138" y="4100513"/>
          <p14:tracePt t="68929" x="4257675" y="4100513"/>
          <p14:tracePt t="68946" x="4433888" y="4095750"/>
          <p14:tracePt t="68963" x="4529138" y="4095750"/>
          <p14:tracePt t="68979" x="4662488" y="4095750"/>
          <p14:tracePt t="68996" x="4762500" y="4133850"/>
          <p14:tracePt t="69034" x="4772025" y="4138613"/>
          <p14:tracePt t="69062" x="4781550" y="4152900"/>
          <p14:tracePt t="69063" x="4781550" y="4167188"/>
          <p14:tracePt t="84226" x="0" y="0"/>
        </p14:tracePtLst>
      </p14:laserTraceLst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993C81-DBA8-4F95-9883-658DA981E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9050"/>
            <a:ext cx="9144000" cy="857250"/>
          </a:xfrm>
        </p:spPr>
        <p:txBody>
          <a:bodyPr/>
          <a:lstStyle/>
          <a:p>
            <a:r>
              <a:rPr lang="en-US" dirty="0"/>
              <a:t>Adversarial Search: Alpha-Beta Algorithm</a:t>
            </a:r>
          </a:p>
        </p:txBody>
      </p:sp>
      <p:sp>
        <p:nvSpPr>
          <p:cNvPr id="9" name="مربع نص 8"/>
          <p:cNvSpPr txBox="1"/>
          <p:nvPr/>
        </p:nvSpPr>
        <p:spPr>
          <a:xfrm>
            <a:off x="76200" y="87624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libri"/>
                <a:cs typeface="Calibri"/>
              </a:rPr>
              <a:t>Example: [Max = -</a:t>
            </a:r>
            <a:r>
              <a:rPr lang="en-US" sz="2000" b="1" dirty="0"/>
              <a:t>∞ , </a:t>
            </a:r>
            <a:r>
              <a:rPr lang="en-US" sz="2000" b="1" dirty="0">
                <a:latin typeface="Calibri"/>
                <a:cs typeface="Calibri"/>
              </a:rPr>
              <a:t>Min = +</a:t>
            </a:r>
            <a:r>
              <a:rPr lang="en-US" sz="2000" b="1" dirty="0"/>
              <a:t>∞]</a:t>
            </a:r>
            <a:endParaRPr lang="en-US" sz="2000" b="1" dirty="0">
              <a:latin typeface="Calibri"/>
              <a:cs typeface="Calibri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25" t="37833" r="52813" b="42055"/>
          <a:stretch/>
        </p:blipFill>
        <p:spPr bwMode="auto">
          <a:xfrm>
            <a:off x="76200" y="1428750"/>
            <a:ext cx="2994660" cy="1379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02" t="20365" b="8903"/>
          <a:stretch/>
        </p:blipFill>
        <p:spPr bwMode="auto">
          <a:xfrm>
            <a:off x="5746636" y="1983105"/>
            <a:ext cx="3092564" cy="1437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مربع نص 2"/>
          <p:cNvSpPr txBox="1"/>
          <p:nvPr/>
        </p:nvSpPr>
        <p:spPr>
          <a:xfrm>
            <a:off x="5943600" y="3409950"/>
            <a:ext cx="3505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alibri"/>
                <a:cs typeface="Calibri"/>
              </a:rPr>
              <a:t>Which branches will be pruned?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7983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265"/>
    </mc:Choice>
    <mc:Fallback xmlns="">
      <p:transition spd="slow" advTm="772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</p:bldLst>
  </p:timing>
  <p:extLst>
    <p:ext uri="{3A86A75C-4F4B-4683-9AE1-C65F6400EC91}">
      <p14:laserTraceLst xmlns:p14="http://schemas.microsoft.com/office/powerpoint/2010/main">
        <p14:tracePtLst>
          <p14:tracePt t="7734" x="7434263" y="2847975"/>
          <p14:tracePt t="7779" x="7434263" y="2843213"/>
          <p14:tracePt t="7789" x="7381875" y="2762250"/>
          <p14:tracePt t="7809" x="7305675" y="2519363"/>
          <p14:tracePt t="7839" x="7305675" y="2376488"/>
          <p14:tracePt t="7864" x="7315200" y="2333625"/>
          <p14:tracePt t="7867" x="7358063" y="2262188"/>
          <p14:tracePt t="7887" x="7391400" y="2219325"/>
          <p14:tracePt t="7899" x="7405688" y="2209800"/>
          <p14:tracePt t="7899" x="7415213" y="2200275"/>
          <p14:tracePt t="7917" x="7419975" y="2195513"/>
          <p14:tracePt t="7931" x="7419975" y="2190750"/>
          <p14:tracePt t="7949" x="7419975" y="2214563"/>
          <p14:tracePt t="7966" x="7410450" y="2243138"/>
          <p14:tracePt t="7981" x="7381875" y="2314575"/>
          <p14:tracePt t="7998" x="7334250" y="2414588"/>
          <p14:tracePt t="8015" x="7281863" y="2505075"/>
          <p14:tracePt t="8032" x="7191375" y="2686050"/>
          <p14:tracePt t="8048" x="7124700" y="2833688"/>
          <p14:tracePt t="8065" x="7105650" y="2876550"/>
          <p14:tracePt t="8081" x="7086600" y="2933700"/>
          <p14:tracePt t="8114" x="7077075" y="2933700"/>
          <p14:tracePt t="8132" x="7072313" y="2933700"/>
          <p14:tracePt t="8180" x="7062788" y="2933700"/>
          <p14:tracePt t="8424" x="7058025" y="2933700"/>
          <p14:tracePt t="8425" x="7019925" y="2938463"/>
          <p14:tracePt t="8447" x="6943725" y="2943225"/>
          <p14:tracePt t="8464" x="6915150" y="2943225"/>
          <p14:tracePt t="8480" x="6858000" y="2947988"/>
          <p14:tracePt t="8496" x="6824663" y="2957513"/>
          <p14:tracePt t="8514" x="6810375" y="2962275"/>
          <p14:tracePt t="8531" x="6800850" y="2967038"/>
          <p14:tracePt t="8552" x="6796088" y="2967038"/>
          <p14:tracePt t="8903" x="6796088" y="2962275"/>
          <p14:tracePt t="8913" x="6810375" y="2909888"/>
          <p14:tracePt t="8933" x="6877050" y="2747963"/>
          <p14:tracePt t="8949" x="6986588" y="2462213"/>
          <p14:tracePt t="8964" x="7072313" y="2257425"/>
          <p14:tracePt t="8982" x="7105650" y="2195513"/>
          <p14:tracePt t="8998" x="7134225" y="2143125"/>
          <p14:tracePt t="9014" x="7138988" y="2133600"/>
          <p14:tracePt t="9050" x="7138988" y="2138363"/>
          <p14:tracePt t="9062" x="7138988" y="2157413"/>
          <p14:tracePt t="9083" x="7138988" y="2162175"/>
          <p14:tracePt t="9097" x="7134225" y="2171700"/>
          <p14:tracePt t="9114" x="7129463" y="2181225"/>
          <p14:tracePt t="9362" x="7119938" y="2190750"/>
          <p14:tracePt t="9372" x="7110413" y="2200275"/>
          <p14:tracePt t="9382" x="7053263" y="2243138"/>
          <p14:tracePt t="9401" x="6977063" y="2309813"/>
          <p14:tracePt t="9413" x="6948488" y="2338388"/>
          <p14:tracePt t="9431" x="6900863" y="2386013"/>
          <p14:tracePt t="9451" x="6872288" y="2405063"/>
          <p14:tracePt t="9463" x="6867525" y="2414588"/>
          <p14:tracePt t="9481" x="6853238" y="2419350"/>
          <p14:tracePt t="9902" x="6858000" y="2414588"/>
          <p14:tracePt t="9911" x="6886575" y="2381250"/>
          <p14:tracePt t="9911" x="6915150" y="2343150"/>
          <p14:tracePt t="9941" x="7029450" y="2238375"/>
          <p14:tracePt t="9970" x="7077075" y="2200275"/>
          <p14:tracePt t="9970" x="7086600" y="2190750"/>
          <p14:tracePt t="9992" x="7091363" y="2190750"/>
          <p14:tracePt t="10013" x="7091363" y="2185988"/>
          <p14:tracePt t="10107" x="7096125" y="2185988"/>
          <p14:tracePt t="10108" x="7100888" y="2181225"/>
          <p14:tracePt t="10174" x="7100888" y="2176463"/>
          <p14:tracePt t="10184" x="7105650" y="2176463"/>
          <p14:tracePt t="10206" x="7110413" y="2176463"/>
          <p14:tracePt t="10625" x="7124700" y="2200275"/>
          <p14:tracePt t="10635" x="7134225" y="2219325"/>
          <p14:tracePt t="10644" x="7138988" y="2224088"/>
          <p14:tracePt t="10661" x="7143750" y="2224088"/>
          <p14:tracePt t="10678" x="7153275" y="2224088"/>
          <p14:tracePt t="10694" x="7162800" y="2209800"/>
          <p14:tracePt t="10714" x="7177088" y="2195513"/>
          <p14:tracePt t="10729" x="7205663" y="2171700"/>
          <p14:tracePt t="10746" x="7234238" y="2147888"/>
          <p14:tracePt t="10763" x="7243763" y="2143125"/>
          <p14:tracePt t="10780" x="7253288" y="2138363"/>
          <p14:tracePt t="11045" x="7253288" y="2143125"/>
          <p14:tracePt t="11055" x="7253288" y="2147888"/>
          <p14:tracePt t="11065" x="7248525" y="2152650"/>
          <p14:tracePt t="11084" x="7243763" y="2152650"/>
          <p14:tracePt t="11108" x="7239000" y="2152650"/>
          <p14:tracePt t="11183" x="7239000" y="2147888"/>
          <p14:tracePt t="11192" x="7239000" y="2143125"/>
          <p14:tracePt t="13485" x="7229475" y="2147888"/>
          <p14:tracePt t="13496" x="7177088" y="2185988"/>
          <p14:tracePt t="13515" x="7062788" y="2309813"/>
          <p14:tracePt t="13530" x="6915150" y="2471738"/>
          <p14:tracePt t="13546" x="6862763" y="2514600"/>
          <p14:tracePt t="13563" x="6786563" y="2586038"/>
          <p14:tracePt t="13579" x="6743700" y="2619375"/>
          <p14:tracePt t="13595" x="6734175" y="2628900"/>
          <p14:tracePt t="13612" x="6724650" y="2638425"/>
          <p14:tracePt t="13827" x="6719888" y="2638425"/>
          <p14:tracePt t="13838" x="6710363" y="2643188"/>
          <p14:tracePt t="13847" x="6677025" y="2662238"/>
          <p14:tracePt t="13868" x="6638925" y="2681288"/>
          <p14:tracePt t="13887" x="6619875" y="2686050"/>
          <p14:tracePt t="13898" x="6586538" y="2700338"/>
          <p14:tracePt t="13914" x="6567488" y="2705100"/>
          <p14:tracePt t="13929" x="6548438" y="2709863"/>
          <p14:tracePt t="13965" x="6543675" y="2709863"/>
          <p14:tracePt t="13995" x="6538913" y="2709863"/>
          <p14:tracePt t="14004" x="6534150" y="2714625"/>
          <p14:tracePt t="14248" x="6524625" y="2714625"/>
          <p14:tracePt t="14258" x="6443663" y="2714625"/>
          <p14:tracePt t="14288" x="6338888" y="2714625"/>
          <p14:tracePt t="14314" x="6305550" y="2709863"/>
          <p14:tracePt t="14328" x="6291263" y="2705100"/>
          <p14:tracePt t="14494" x="6291263" y="2700338"/>
          <p14:tracePt t="14503" x="6291263" y="2690813"/>
          <p14:tracePt t="19889" x="0" y="0"/>
        </p14:tracePtLst>
        <p14:tracePtLst>
          <p14:tracePt t="21784" x="6291263" y="2690813"/>
          <p14:tracePt t="21788" x="6281738" y="2690813"/>
          <p14:tracePt t="21810" x="6210300" y="2690813"/>
          <p14:tracePt t="21829" x="6129338" y="2690813"/>
          <p14:tracePt t="21844" x="5853113" y="2676525"/>
          <p14:tracePt t="21860" x="5548313" y="2605088"/>
          <p14:tracePt t="21877" x="5414963" y="2547938"/>
          <p14:tracePt t="21893" x="5276850" y="2466975"/>
          <p14:tracePt t="21910" x="5191125" y="2400300"/>
          <p14:tracePt t="22100" x="5181600" y="2400300"/>
          <p14:tracePt t="22106" x="5105400" y="2400300"/>
          <p14:tracePt t="22125" x="4705350" y="2366963"/>
          <p14:tracePt t="22149" x="4143375" y="2324100"/>
          <p14:tracePt t="22159" x="3938588" y="2281238"/>
          <p14:tracePt t="22175" x="3733800" y="2205038"/>
          <p14:tracePt t="22191" x="3652838" y="2152650"/>
          <p14:tracePt t="22394" x="3633788" y="2152650"/>
          <p14:tracePt t="22403" x="3262313" y="2090738"/>
          <p14:tracePt t="22428" x="2571750" y="1919288"/>
          <p14:tracePt t="22443" x="2309813" y="1819275"/>
          <p14:tracePt t="22459" x="1985963" y="1662113"/>
          <p14:tracePt t="22476" x="1895475" y="1590675"/>
          <p14:tracePt t="22493" x="1881188" y="1576388"/>
          <p14:tracePt t="22716" x="1876425" y="1576388"/>
          <p14:tracePt t="22726" x="1857375" y="1562100"/>
          <p14:tracePt t="22740" x="1809750" y="1524000"/>
          <p14:tracePt t="22745" x="1671638" y="1376363"/>
          <p14:tracePt t="22766" x="1571625" y="1271588"/>
          <p14:tracePt t="22776" x="1543050" y="1247775"/>
          <p14:tracePt t="22795" x="1533525" y="1238250"/>
          <p14:tracePt t="22844" x="1533525" y="1243013"/>
          <p14:tracePt t="22854" x="1533525" y="1252538"/>
          <p14:tracePt t="22863" x="1533525" y="1262063"/>
          <p14:tracePt t="23450" x="1547813" y="1262063"/>
          <p14:tracePt t="23460" x="1600200" y="1252538"/>
          <p14:tracePt t="23475" x="1819275" y="1209675"/>
          <p14:tracePt t="23491" x="2195513" y="1138238"/>
          <p14:tracePt t="23510" x="2305050" y="1123950"/>
          <p14:tracePt t="23525" x="2386013" y="1109663"/>
          <p14:tracePt t="23542" x="2390775" y="1109663"/>
          <p14:tracePt t="23587" x="2381250" y="1109663"/>
          <p14:tracePt t="23594" x="2371725" y="1109663"/>
          <p14:tracePt t="23636" x="2366963" y="1109663"/>
          <p14:tracePt t="23656" x="2366963" y="1090613"/>
          <p14:tracePt t="23871" x="2352675" y="1090613"/>
          <p14:tracePt t="23881" x="2314575" y="1090613"/>
          <p14:tracePt t="23900" x="2290763" y="1095375"/>
          <p14:tracePt t="23910" x="2233613" y="1109663"/>
          <p14:tracePt t="23930" x="2171700" y="1114425"/>
          <p14:tracePt t="23949" x="2157413" y="1119188"/>
          <p14:tracePt t="23959" x="2128838" y="1123950"/>
          <p14:tracePt t="23978" x="2114550" y="1123950"/>
          <p14:tracePt t="23990" x="2105025" y="1123950"/>
          <p14:tracePt t="24243" x="2095500" y="1123950"/>
          <p14:tracePt t="24249" x="2081213" y="1123950"/>
          <p14:tracePt t="24258" x="1928813" y="1123950"/>
          <p14:tracePt t="24292" x="1890713" y="1123950"/>
          <p14:tracePt t="24309" x="1838325" y="1133475"/>
          <p14:tracePt t="24326" x="1809750" y="1138238"/>
          <p14:tracePt t="24342" x="1795463" y="1143000"/>
          <p14:tracePt t="24359" x="1785938" y="1143000"/>
          <p14:tracePt t="24615" x="1804988" y="1143000"/>
          <p14:tracePt t="24624" x="1895475" y="1143000"/>
          <p14:tracePt t="24642" x="2133600" y="1162050"/>
          <p14:tracePt t="24658" x="2266950" y="1162050"/>
          <p14:tracePt t="24675" x="2286000" y="1166813"/>
          <p14:tracePt t="24691" x="2290763" y="1166813"/>
          <p14:tracePt t="24708" x="2286000" y="1166813"/>
          <p14:tracePt t="24725" x="2271713" y="1166813"/>
          <p14:tracePt t="24742" x="2262188" y="1166813"/>
          <p14:tracePt t="24758" x="2252663" y="1166813"/>
          <p14:tracePt t="24776" x="2243138" y="1171575"/>
          <p14:tracePt t="24820" x="2238375" y="1171575"/>
          <p14:tracePt t="24829" x="2228850" y="1176338"/>
          <p14:tracePt t="24849" x="2219325" y="1181100"/>
          <p14:tracePt t="24859" x="2195513" y="1181100"/>
          <p14:tracePt t="24879" x="2157413" y="1181100"/>
          <p14:tracePt t="24898" x="2124075" y="1181100"/>
          <p14:tracePt t="24909" x="2105025" y="1185863"/>
          <p14:tracePt t="24925" x="2076450" y="1185863"/>
          <p14:tracePt t="24941" x="2062163" y="1185863"/>
          <p14:tracePt t="24958" x="2057400" y="1185863"/>
          <p14:tracePt t="24974" x="2057400" y="1190625"/>
          <p14:tracePt t="26578" x="2062163" y="1190625"/>
          <p14:tracePt t="26588" x="2195513" y="1190625"/>
          <p14:tracePt t="26612" x="2286000" y="1190625"/>
          <p14:tracePt t="26627" x="2452688" y="1209675"/>
          <p14:tracePt t="26640" x="2543175" y="1238250"/>
          <p14:tracePt t="26658" x="2562225" y="1247775"/>
          <p14:tracePt t="26674" x="2590800" y="1271588"/>
          <p14:tracePt t="26690" x="2605088" y="1276350"/>
          <p14:tracePt t="26707" x="2605088" y="1281113"/>
          <p14:tracePt t="26724" x="2619375" y="1285875"/>
          <p14:tracePt t="27185" x="2624138" y="1285875"/>
          <p14:tracePt t="27195" x="2657475" y="1281113"/>
          <p14:tracePt t="27214" x="2695575" y="1271588"/>
          <p14:tracePt t="27222" x="2824163" y="1252538"/>
          <p14:tracePt t="27243" x="2962275" y="1243013"/>
          <p14:tracePt t="27261" x="3038475" y="1243013"/>
          <p14:tracePt t="27275" x="3057525" y="1243013"/>
          <p14:tracePt t="27290" x="3067050" y="1243013"/>
          <p14:tracePt t="27342" x="3071813" y="1238250"/>
          <p14:tracePt t="27351" x="3081338" y="1223963"/>
          <p14:tracePt t="28163" x="3086100" y="1223963"/>
          <p14:tracePt t="28171" x="3109913" y="1219200"/>
          <p14:tracePt t="28189" x="3214688" y="1209675"/>
          <p14:tracePt t="28206" x="3505200" y="1209675"/>
          <p14:tracePt t="28224" x="3733800" y="1271588"/>
          <p14:tracePt t="28240" x="4176713" y="1433513"/>
          <p14:tracePt t="28257" x="4448175" y="1590675"/>
          <p14:tracePt t="28274" x="4529138" y="1643063"/>
          <p14:tracePt t="28536" x="4533900" y="1647825"/>
          <p14:tracePt t="28545" x="4557713" y="1662113"/>
          <p14:tracePt t="28558" x="4591050" y="1676400"/>
          <p14:tracePt t="28558" x="4638675" y="1690688"/>
          <p14:tracePt t="28577" x="4719638" y="1719263"/>
          <p14:tracePt t="28591" x="4986338" y="1804988"/>
          <p14:tracePt t="28608" x="5191125" y="1895475"/>
          <p14:tracePt t="28625" x="5257800" y="1928813"/>
          <p14:tracePt t="28642" x="5353050" y="1990725"/>
          <p14:tracePt t="28657" x="5391150" y="2019300"/>
          <p14:tracePt t="28674" x="5405438" y="2024063"/>
          <p14:tracePt t="29005" x="5410200" y="2043113"/>
          <p14:tracePt t="29024" x="5424488" y="2047875"/>
          <p14:tracePt t="29027" x="5429250" y="2047875"/>
          <p14:tracePt t="29041" x="5472113" y="2057400"/>
          <p14:tracePt t="29065" x="5562600" y="2062163"/>
          <p14:tracePt t="29084" x="5772150" y="2114550"/>
          <p14:tracePt t="29110" x="5872163" y="2157413"/>
          <p14:tracePt t="29124" x="5915025" y="2190750"/>
          <p14:tracePt t="29143" x="5929313" y="2195513"/>
          <p14:tracePt t="29157" x="5934075" y="2219325"/>
          <p14:tracePt t="29661" x="0" y="0"/>
        </p14:tracePtLst>
        <p14:tracePtLst>
          <p14:tracePt t="31454" x="5938838" y="2281238"/>
          <p14:tracePt t="31455" x="5938838" y="2286000"/>
          <p14:tracePt t="31472" x="5938838" y="2343150"/>
          <p14:tracePt t="31489" x="5938838" y="2424113"/>
          <p14:tracePt t="31507" x="5938838" y="2519363"/>
          <p14:tracePt t="31524" x="5938838" y="2552700"/>
          <p14:tracePt t="31541" x="5948363" y="2595563"/>
          <p14:tracePt t="31557" x="6000750" y="2633663"/>
          <p14:tracePt t="31590" x="6034088" y="2652713"/>
          <p14:tracePt t="31591" x="6115050" y="2695575"/>
          <p14:tracePt t="31607" x="6143625" y="2714625"/>
          <p14:tracePt t="31759" x="6148388" y="2743200"/>
          <p14:tracePt t="31761" x="6148388" y="2747963"/>
          <p14:tracePt t="31772" x="6157913" y="2771775"/>
          <p14:tracePt t="31789" x="6167438" y="2781300"/>
          <p14:tracePt t="31805" x="6238875" y="2824163"/>
          <p14:tracePt t="31822" x="6443663" y="3019425"/>
          <p14:tracePt t="31839" x="6667500" y="3262313"/>
          <p14:tracePt t="31856" x="6772275" y="3357563"/>
          <p14:tracePt t="31872" x="6977063" y="3595688"/>
          <p14:tracePt t="31889" x="7119938" y="3695700"/>
          <p14:tracePt t="31905" x="7177088" y="3714750"/>
          <p14:tracePt t="31922" x="7281863" y="3729038"/>
          <p14:tracePt t="31938" x="7339013" y="3671888"/>
          <p14:tracePt t="32130" x="7348538" y="3671888"/>
          <p14:tracePt t="32140" x="7400925" y="3657600"/>
          <p14:tracePt t="32157" x="7620000" y="3605213"/>
          <p14:tracePt t="32173" x="8124825" y="3529013"/>
          <p14:tracePt t="32190" x="8477250" y="3490913"/>
          <p14:tracePt t="32209" x="8548688" y="3481388"/>
          <p14:tracePt t="32223" x="8605838" y="3481388"/>
          <p14:tracePt t="32267" x="8601075" y="3486150"/>
          <p14:tracePt t="32384" x="8596313" y="3486150"/>
          <p14:tracePt t="32393" x="8539163" y="3486150"/>
          <p14:tracePt t="32393" x="8477250" y="3495675"/>
          <p14:tracePt t="32415" x="8239125" y="3509963"/>
          <p14:tracePt t="32438" x="7900988" y="3548063"/>
          <p14:tracePt t="32456" x="7724775" y="3576638"/>
          <p14:tracePt t="32472" x="7667625" y="3576638"/>
          <p14:tracePt t="32488" x="7610475" y="3576638"/>
          <p14:tracePt t="32505" x="7591425" y="3576638"/>
          <p14:tracePt t="32716" x="7577138" y="3586163"/>
          <p14:tracePt t="32726" x="7491413" y="3605213"/>
          <p14:tracePt t="32746" x="7315200" y="3609975"/>
          <p14:tracePt t="32757" x="7229475" y="3609975"/>
          <p14:tracePt t="32776" x="7124700" y="3609975"/>
          <p14:tracePt t="32807" x="7096125" y="3609975"/>
          <p14:tracePt t="32809" x="7091363" y="3609975"/>
          <p14:tracePt t="33841" x="7091363" y="3619500"/>
          <p14:tracePt t="33881" x="7091363" y="3614738"/>
          <p14:tracePt t="33891" x="7091363" y="3562350"/>
          <p14:tracePt t="33911" x="7053263" y="3448050"/>
          <p14:tracePt t="33931" x="6977063" y="3252788"/>
          <p14:tracePt t="33960" x="6948488" y="3148013"/>
          <p14:tracePt t="33979" x="6919913" y="3081338"/>
          <p14:tracePt t="33990" x="6910388" y="3062288"/>
          <p14:tracePt t="34006" x="6896100" y="3038475"/>
          <p14:tracePt t="34022" x="6877050" y="3033713"/>
          <p14:tracePt t="36254" x="0" y="0"/>
        </p14:tracePtLst>
        <p14:tracePtLst>
          <p14:tracePt t="38264" x="6877050" y="3033713"/>
          <p14:tracePt t="38313" x="6867525" y="3033713"/>
          <p14:tracePt t="38323" x="6786563" y="3086100"/>
          <p14:tracePt t="38342" x="6596063" y="3214688"/>
          <p14:tracePt t="38352" x="6500813" y="3267075"/>
          <p14:tracePt t="38372" x="6362700" y="3319463"/>
          <p14:tracePt t="38387" x="6276975" y="3338513"/>
          <p14:tracePt t="38411" x="6253163" y="3343275"/>
          <p14:tracePt t="38421" x="6224588" y="3343275"/>
          <p14:tracePt t="38440" x="6210300" y="3343275"/>
          <p14:tracePt t="38685" x="6210300" y="3324225"/>
          <p14:tracePt t="38694" x="6210300" y="3281363"/>
          <p14:tracePt t="38704" x="6167438" y="2995613"/>
          <p14:tracePt t="38720" x="6005513" y="2538413"/>
          <p14:tracePt t="38735" x="5929313" y="2395538"/>
          <p14:tracePt t="38751" x="5819775" y="2300288"/>
          <p14:tracePt t="38768" x="5729288" y="2290763"/>
          <p14:tracePt t="38785" x="5686425" y="2305050"/>
          <p14:tracePt t="38998" x="5676900" y="2305050"/>
          <p14:tracePt t="39008" x="5562600" y="2295525"/>
          <p14:tracePt t="39027" x="5367338" y="2252663"/>
          <p14:tracePt t="39037" x="4733925" y="2133600"/>
          <p14:tracePt t="39056" x="4276725" y="2047875"/>
          <p14:tracePt t="39076" x="4071938" y="1995488"/>
          <p14:tracePt t="39087" x="4024313" y="1976438"/>
          <p14:tracePt t="39107" x="4005263" y="1966913"/>
          <p14:tracePt t="39291" x="3990975" y="1962150"/>
          <p14:tracePt t="39301" x="3800475" y="1857375"/>
          <p14:tracePt t="39321" x="3081338" y="1571625"/>
          <p14:tracePt t="39340" x="2490788" y="1433513"/>
          <p14:tracePt t="39353" x="2286000" y="1390650"/>
          <p14:tracePt t="39353" x="2162175" y="1376363"/>
          <p14:tracePt t="39371" x="2090738" y="1371600"/>
          <p14:tracePt t="39387" x="2043113" y="1371600"/>
          <p14:tracePt t="39605" x="2024063" y="1371600"/>
          <p14:tracePt t="39619" x="1995488" y="1376363"/>
          <p14:tracePt t="39624" x="1847850" y="1409700"/>
          <p14:tracePt t="39636" x="1752600" y="1428750"/>
          <p14:tracePt t="39652" x="1590675" y="1471613"/>
          <p14:tracePt t="39669" x="1519238" y="1509713"/>
          <p14:tracePt t="39685" x="1509713" y="1519238"/>
          <p14:tracePt t="39702" x="1500188" y="1533525"/>
          <p14:tracePt t="39718" x="1485900" y="1557338"/>
          <p14:tracePt t="39735" x="1466850" y="1581150"/>
          <p14:tracePt t="39752" x="1457325" y="1590675"/>
          <p14:tracePt t="39769" x="1447800" y="1609725"/>
          <p14:tracePt t="39785" x="1438275" y="1624013"/>
          <p14:tracePt t="39802" x="1438275" y="1628775"/>
          <p14:tracePt t="39849" x="1433513" y="1628775"/>
          <p14:tracePt t="39878" x="1428750" y="1633538"/>
          <p14:tracePt t="39888" x="1423988" y="1638300"/>
          <p14:tracePt t="39905" x="1419225" y="1638300"/>
          <p14:tracePt t="40133" x="1400175" y="1638300"/>
          <p14:tracePt t="40138" x="1338263" y="1643063"/>
          <p14:tracePt t="40161" x="1304925" y="1643063"/>
          <p14:tracePt t="40170" x="1262063" y="1647825"/>
          <p14:tracePt t="40187" x="1238250" y="1647825"/>
          <p14:tracePt t="40203" x="1233488" y="1647825"/>
          <p14:tracePt t="40220" x="1228725" y="1647825"/>
          <p14:tracePt t="40252" x="1228725" y="1652588"/>
          <p14:tracePt t="40759" x="1223963" y="1652588"/>
          <p14:tracePt t="40788" x="1219200" y="1652588"/>
          <p14:tracePt t="40818" x="1219200" y="1647825"/>
          <p14:tracePt t="40926" x="1214438" y="1647825"/>
          <p14:tracePt t="41121" x="1209675" y="1647825"/>
          <p14:tracePt t="42070" x="1214438" y="1647825"/>
          <p14:tracePt t="42084" x="1223963" y="1647825"/>
          <p14:tracePt t="42089" x="1262063" y="1647825"/>
          <p14:tracePt t="42101" x="1285875" y="1647825"/>
          <p14:tracePt t="42117" x="1333500" y="1643063"/>
          <p14:tracePt t="42134" x="1371600" y="1643063"/>
          <p14:tracePt t="42151" x="1385888" y="1638300"/>
          <p14:tracePt t="42168" x="1390650" y="1638300"/>
          <p14:tracePt t="42184" x="1395413" y="1638300"/>
          <p14:tracePt t="42201" x="1395413" y="1633538"/>
          <p14:tracePt t="42256" x="1400175" y="1628775"/>
          <p14:tracePt t="42266" x="1400175" y="1624013"/>
          <p14:tracePt t="44878" x="1385888" y="1624013"/>
          <p14:tracePt t="44888" x="1338263" y="1647825"/>
          <p14:tracePt t="44899" x="1266825" y="1662113"/>
          <p14:tracePt t="44927" x="1223963" y="1671638"/>
          <p14:tracePt t="44937" x="1147763" y="1685925"/>
          <p14:tracePt t="44957" x="1104900" y="1690688"/>
          <p14:tracePt t="44976" x="1090613" y="1695450"/>
          <p14:tracePt t="44986" x="1081088" y="1695450"/>
          <p14:tracePt t="45001" x="1076325" y="1700213"/>
          <p14:tracePt t="45083" x="1076325" y="1695450"/>
          <p14:tracePt t="45211" x="1076325" y="1690688"/>
          <p14:tracePt t="45241" x="1081088" y="1685925"/>
          <p14:tracePt t="45246" x="1095375" y="1681163"/>
          <p14:tracePt t="45273" x="1100138" y="1671638"/>
          <p14:tracePt t="45286" x="1119188" y="1662113"/>
          <p14:tracePt t="45303" x="1123950" y="1662113"/>
          <p14:tracePt t="46160" x="1123950" y="1671638"/>
          <p14:tracePt t="46169" x="1123950" y="1676400"/>
          <p14:tracePt t="46184" x="1123950" y="1681163"/>
          <p14:tracePt t="46248" x="1133475" y="1681163"/>
          <p14:tracePt t="46258" x="1143000" y="1681163"/>
          <p14:tracePt t="46268" x="1209675" y="1681163"/>
          <p14:tracePt t="46287" x="1285875" y="1666875"/>
          <p14:tracePt t="46305" x="1343025" y="1666875"/>
          <p14:tracePt t="46317" x="1352550" y="1666875"/>
          <p14:tracePt t="46334" x="1362075" y="1666875"/>
          <p14:tracePt t="46619" x="1366838" y="1666875"/>
          <p14:tracePt t="46629" x="1371600" y="1666875"/>
          <p14:tracePt t="46668" x="1376363" y="1666875"/>
          <p14:tracePt t="46678" x="1381125" y="1666875"/>
          <p14:tracePt t="49336" x="1362075" y="1714500"/>
          <p14:tracePt t="49345" x="1276350" y="1819275"/>
          <p14:tracePt t="49375" x="1233488" y="1862138"/>
          <p14:tracePt t="49385" x="1166813" y="1919288"/>
          <p14:tracePt t="49404" x="1100138" y="1981200"/>
          <p14:tracePt t="49417" x="1071563" y="2005013"/>
          <p14:tracePt t="49417" x="1047750" y="2024063"/>
          <p14:tracePt t="49434" x="1028700" y="2033588"/>
          <p14:tracePt t="49450" x="995363" y="2052638"/>
          <p14:tracePt t="49466" x="966788" y="2066925"/>
          <p14:tracePt t="49484" x="952500" y="2071688"/>
          <p14:tracePt t="49500" x="923925" y="2100263"/>
          <p14:tracePt t="49516" x="904875" y="2128838"/>
          <p14:tracePt t="49533" x="900113" y="2138363"/>
          <p14:tracePt t="49549" x="895350" y="2152650"/>
          <p14:tracePt t="50203" x="900113" y="2152650"/>
          <p14:tracePt t="50229" x="904875" y="2152650"/>
          <p14:tracePt t="50250" x="904875" y="2157413"/>
          <p14:tracePt t="50295" x="900113" y="2162175"/>
          <p14:tracePt t="50304" x="890588" y="2162175"/>
          <p14:tracePt t="50324" x="881063" y="2166938"/>
          <p14:tracePt t="50334" x="852488" y="2176463"/>
          <p14:tracePt t="50353" x="819150" y="2185988"/>
          <p14:tracePt t="50366" x="800100" y="2190750"/>
          <p14:tracePt t="50383" x="795338" y="2190750"/>
          <p14:tracePt t="50399" x="790575" y="2190750"/>
          <p14:tracePt t="52893" x="795338" y="2190750"/>
          <p14:tracePt t="52916" x="804863" y="2152650"/>
          <p14:tracePt t="52923" x="814388" y="2095500"/>
          <p14:tracePt t="52933" x="833438" y="2019300"/>
          <p14:tracePt t="52953" x="838200" y="2000250"/>
          <p14:tracePt t="53089" x="838200" y="2005013"/>
          <p14:tracePt t="53104" x="838200" y="2009775"/>
          <p14:tracePt t="53197" x="838200" y="2014538"/>
          <p14:tracePt t="53217" x="838200" y="2019300"/>
          <p14:tracePt t="53236" x="838200" y="2033588"/>
          <p14:tracePt t="53247" x="838200" y="2038350"/>
          <p14:tracePt t="53264" x="833438" y="2052638"/>
          <p14:tracePt t="53281" x="828675" y="2057400"/>
          <p14:tracePt t="53324" x="823913" y="2057400"/>
          <p14:tracePt t="54960" x="823913" y="2066925"/>
          <p14:tracePt t="54966" x="823913" y="2085975"/>
          <p14:tracePt t="54989" x="828675" y="2095500"/>
          <p14:tracePt t="54998" x="828675" y="2119313"/>
          <p14:tracePt t="55028" x="833438" y="2124075"/>
          <p14:tracePt t="55097" x="833438" y="2119313"/>
          <p14:tracePt t="55108" x="833438" y="2100263"/>
          <p14:tracePt t="55134" x="833438" y="2085975"/>
          <p14:tracePt t="55156" x="833438" y="2066925"/>
          <p14:tracePt t="55167" x="833438" y="2062163"/>
          <p14:tracePt t="55197" x="833438" y="2052638"/>
          <p14:tracePt t="55215" x="828675" y="2047875"/>
          <p14:tracePt t="55231" x="823913" y="2043113"/>
          <p14:tracePt t="55331" x="823913" y="2047875"/>
          <p14:tracePt t="55332" x="823913" y="2052638"/>
          <p14:tracePt t="55350" x="819150" y="2062163"/>
          <p14:tracePt t="55370" x="814388" y="2076450"/>
          <p14:tracePt t="55400" x="814388" y="2085975"/>
          <p14:tracePt t="55414" x="814388" y="2090738"/>
          <p14:tracePt t="55439" x="814388" y="2095500"/>
          <p14:tracePt t="55751" x="814388" y="2090738"/>
          <p14:tracePt t="58970" x="814388" y="2085975"/>
          <p14:tracePt t="58979" x="842963" y="2071688"/>
          <p14:tracePt t="58997" x="852488" y="2066925"/>
          <p14:tracePt t="59013" x="857250" y="2066925"/>
          <p14:tracePt t="59048" x="862013" y="2066925"/>
          <p14:tracePt t="59166" x="857250" y="2071688"/>
          <p14:tracePt t="59176" x="833438" y="2076450"/>
          <p14:tracePt t="59206" x="828675" y="2076450"/>
          <p14:tracePt t="59224" x="823913" y="2081213"/>
          <p14:tracePt t="59380" x="838200" y="2081213"/>
          <p14:tracePt t="59381" x="842963" y="2081213"/>
          <p14:tracePt t="59395" x="857250" y="2081213"/>
          <p14:tracePt t="59498" x="857250" y="2085975"/>
          <p14:tracePt t="59512" x="847725" y="2085975"/>
          <p14:tracePt t="59530" x="828675" y="2090738"/>
          <p14:tracePt t="59563" x="814388" y="2095500"/>
          <p14:tracePt t="59579" x="809625" y="2095500"/>
          <p14:tracePt t="59743" x="814388" y="2095500"/>
          <p14:tracePt t="59753" x="823913" y="2095500"/>
          <p14:tracePt t="59782" x="828675" y="2095500"/>
          <p14:tracePt t="59791" x="833438" y="2100263"/>
          <p14:tracePt t="59827" x="833438" y="2105025"/>
          <p14:tracePt t="59880" x="833438" y="2109788"/>
          <p14:tracePt t="59899" x="828675" y="2109788"/>
          <p14:tracePt t="59905" x="823913" y="2114550"/>
          <p14:tracePt t="59912" x="814388" y="2114550"/>
          <p14:tracePt t="59929" x="809625" y="2119313"/>
          <p14:tracePt t="59946" x="800100" y="2124075"/>
          <p14:tracePt t="59963" x="795338" y="2128838"/>
          <p14:tracePt t="59997" x="790575" y="2128838"/>
          <p14:tracePt t="60154" x="795338" y="2128838"/>
          <p14:tracePt t="60163" x="809625" y="2128838"/>
          <p14:tracePt t="60181" x="814388" y="2128838"/>
          <p14:tracePt t="60197" x="823913" y="2128838"/>
          <p14:tracePt t="60291" x="823913" y="2133600"/>
          <p14:tracePt t="60330" x="819150" y="2133600"/>
          <p14:tracePt t="60340" x="819150" y="2138363"/>
          <p14:tracePt t="60350" x="804863" y="2143125"/>
          <p14:tracePt t="60374" x="790575" y="2157413"/>
          <p14:tracePt t="60413" x="785813" y="2157413"/>
          <p14:tracePt t="60419" x="776288" y="2162175"/>
          <p14:tracePt t="60435" x="776288" y="2166938"/>
          <p14:tracePt t="60536" x="776288" y="2162175"/>
          <p14:tracePt t="60563" x="785813" y="2157413"/>
          <p14:tracePt t="60566" x="790575" y="2157413"/>
          <p14:tracePt t="60580" x="814388" y="2157413"/>
          <p14:tracePt t="60615" x="819150" y="2157413"/>
          <p14:tracePt t="60616" x="823913" y="2157413"/>
          <p14:tracePt t="63215" x="814388" y="2171700"/>
          <p14:tracePt t="63227" x="804863" y="2190750"/>
          <p14:tracePt t="63243" x="785813" y="2209800"/>
          <p14:tracePt t="63245" x="752475" y="2257425"/>
          <p14:tracePt t="63260" x="719138" y="2324100"/>
          <p14:tracePt t="63284" x="690563" y="2400300"/>
          <p14:tracePt t="63295" x="661988" y="2443163"/>
          <p14:tracePt t="63310" x="638175" y="2495550"/>
          <p14:tracePt t="63327" x="619125" y="2528888"/>
          <p14:tracePt t="63344" x="614363" y="2533650"/>
          <p14:tracePt t="63360" x="609600" y="2538413"/>
          <p14:tracePt t="63377" x="604838" y="2557463"/>
          <p14:tracePt t="63395" x="590550" y="2571750"/>
          <p14:tracePt t="63413" x="585788" y="2576513"/>
          <p14:tracePt t="63429" x="585788" y="2581275"/>
          <p14:tracePt t="63529" x="581025" y="2581275"/>
          <p14:tracePt t="63626" x="585788" y="2581275"/>
          <p14:tracePt t="63637" x="595313" y="2581275"/>
          <p14:tracePt t="63646" x="623888" y="2581275"/>
          <p14:tracePt t="63666" x="695325" y="2566988"/>
          <p14:tracePt t="63685" x="738188" y="2557463"/>
          <p14:tracePt t="63693" x="809625" y="2552700"/>
          <p14:tracePt t="63711" x="847725" y="2552700"/>
          <p14:tracePt t="63729" x="871538" y="2552700"/>
          <p14:tracePt t="63746" x="885825" y="2552700"/>
          <p14:tracePt t="63762" x="900113" y="2552700"/>
          <p14:tracePt t="63778" x="923925" y="2543175"/>
          <p14:tracePt t="63796" x="928688" y="2543175"/>
          <p14:tracePt t="63812" x="938213" y="2543175"/>
          <p14:tracePt t="63853" x="942975" y="2543175"/>
          <p14:tracePt t="63980" x="938213" y="2543175"/>
          <p14:tracePt t="63989" x="923925" y="2543175"/>
          <p14:tracePt t="64018" x="890588" y="2557463"/>
          <p14:tracePt t="64029" x="876300" y="2566988"/>
          <p14:tracePt t="64047" x="847725" y="2581275"/>
          <p14:tracePt t="64067" x="804863" y="2600325"/>
          <p14:tracePt t="64088" x="752475" y="2609850"/>
          <p14:tracePt t="64113" x="728663" y="2614613"/>
          <p14:tracePt t="64128" x="719138" y="2614613"/>
          <p14:tracePt t="64243" x="723900" y="2614613"/>
          <p14:tracePt t="64253" x="728663" y="2614613"/>
          <p14:tracePt t="64263" x="781050" y="2590800"/>
          <p14:tracePt t="64282" x="881063" y="2533650"/>
          <p14:tracePt t="64302" x="938213" y="2505075"/>
          <p14:tracePt t="64312" x="1000125" y="2476500"/>
          <p14:tracePt t="64331" x="1014413" y="2471738"/>
          <p14:tracePt t="64380" x="1014413" y="2466975"/>
          <p14:tracePt t="64390" x="1009650" y="2466975"/>
          <p14:tracePt t="64428" x="1004888" y="2466975"/>
          <p14:tracePt t="64440" x="1000125" y="2466975"/>
          <p14:tracePt t="65094" x="1000125" y="2476500"/>
          <p14:tracePt t="65104" x="990600" y="2481263"/>
          <p14:tracePt t="65114" x="966788" y="2500313"/>
          <p14:tracePt t="65114" x="957263" y="2509838"/>
          <p14:tracePt t="65134" x="938213" y="2514600"/>
          <p14:tracePt t="65144" x="919163" y="2524125"/>
          <p14:tracePt t="65160" x="881063" y="2533650"/>
          <p14:tracePt t="65177" x="852488" y="2543175"/>
          <p14:tracePt t="65195" x="838200" y="2543175"/>
          <p14:tracePt t="65212" x="833438" y="2543175"/>
          <p14:tracePt t="65227" x="828675" y="2543175"/>
          <p14:tracePt t="65244" x="823913" y="2552700"/>
          <p14:tracePt t="65265" x="823913" y="2557463"/>
          <p14:tracePt t="65277" x="819150" y="2562225"/>
          <p14:tracePt t="65294" x="809625" y="2571750"/>
          <p14:tracePt t="65330" x="804863" y="2576513"/>
          <p14:tracePt t="65339" x="800100" y="2586038"/>
          <p14:tracePt t="65372" x="795338" y="2586038"/>
          <p14:tracePt t="65418" x="790575" y="2590800"/>
          <p14:tracePt t="65428" x="785813" y="2590800"/>
          <p14:tracePt t="65455" x="781050" y="2595563"/>
          <p14:tracePt t="65732" x="771525" y="2605088"/>
          <p14:tracePt t="65741" x="738188" y="2633663"/>
          <p14:tracePt t="65771" x="709613" y="2638425"/>
          <p14:tracePt t="65781" x="642938" y="2652713"/>
          <p14:tracePt t="65781" x="609600" y="2657475"/>
          <p14:tracePt t="65802" x="590550" y="2662238"/>
          <p14:tracePt t="65812" x="571500" y="2667000"/>
          <p14:tracePt t="66053" x="566738" y="2657475"/>
          <p14:tracePt t="66063" x="557213" y="2605088"/>
          <p14:tracePt t="66082" x="547688" y="2538413"/>
          <p14:tracePt t="66102" x="547688" y="2500313"/>
          <p14:tracePt t="66112" x="547688" y="2390775"/>
          <p14:tracePt t="66131" x="566738" y="2281238"/>
          <p14:tracePt t="66151" x="581025" y="2233613"/>
          <p14:tracePt t="66161" x="600075" y="2171700"/>
          <p14:tracePt t="66179" x="614363" y="2147888"/>
          <p14:tracePt t="66193" x="619125" y="2143125"/>
          <p14:tracePt t="66278" x="619125" y="2147888"/>
          <p14:tracePt t="66288" x="619125" y="2152650"/>
          <p14:tracePt t="66347" x="619125" y="2157413"/>
          <p14:tracePt t="66474" x="619125" y="2162175"/>
          <p14:tracePt t="68610" x="614363" y="2162175"/>
          <p14:tracePt t="68620" x="604838" y="2171700"/>
          <p14:tracePt t="68630" x="581025" y="2176463"/>
          <p14:tracePt t="68649" x="542925" y="2185988"/>
          <p14:tracePt t="68662" x="519113" y="2185988"/>
          <p14:tracePt t="68676" x="490538" y="2190750"/>
          <p14:tracePt t="68693" x="466725" y="2190750"/>
          <p14:tracePt t="68709" x="457200" y="2190750"/>
          <p14:tracePt t="68726" x="452438" y="2190750"/>
          <p14:tracePt t="68743" x="447675" y="2190750"/>
          <p14:tracePt t="68759" x="442913" y="2190750"/>
          <p14:tracePt t="68793" x="438150" y="2190750"/>
          <p14:tracePt t="68816" x="433388" y="2190750"/>
          <p14:tracePt t="68864" x="433388" y="2185988"/>
          <p14:tracePt t="68921" x="428625" y="2185988"/>
          <p14:tracePt t="68926" x="423863" y="2185988"/>
          <p14:tracePt t="69373" x="433388" y="2200275"/>
          <p14:tracePt t="69383" x="438150" y="2214563"/>
          <p14:tracePt t="69402" x="442913" y="2219325"/>
          <p14:tracePt t="69432" x="452438" y="2219325"/>
          <p14:tracePt t="69440" x="504825" y="2219325"/>
          <p14:tracePt t="69478" x="538163" y="2214563"/>
          <p14:tracePt t="69493" x="557213" y="2214563"/>
          <p14:tracePt t="69511" x="566738" y="2214563"/>
          <p14:tracePt t="69527" x="576263" y="2214563"/>
          <p14:tracePt t="69544" x="585788" y="2214563"/>
          <p14:tracePt t="69562" x="585788" y="2209800"/>
          <p14:tracePt t="69577" x="595313" y="2205038"/>
          <p14:tracePt t="69595" x="604838" y="2190750"/>
          <p14:tracePt t="69611" x="614363" y="2176463"/>
          <p14:tracePt t="69629" x="614363" y="2166938"/>
          <p14:tracePt t="69644" x="619125" y="2157413"/>
          <p14:tracePt t="69755" x="619125" y="2152650"/>
          <p14:tracePt t="69941" x="619125" y="2157413"/>
          <p14:tracePt t="70831" x="609600" y="2190750"/>
          <p14:tracePt t="70841" x="600075" y="2205038"/>
          <p14:tracePt t="70841" x="590550" y="2219325"/>
          <p14:tracePt t="70863" x="590550" y="2233613"/>
          <p14:tracePt t="70880" x="566738" y="2290763"/>
          <p14:tracePt t="70894" x="542925" y="2376488"/>
          <p14:tracePt t="70911" x="533400" y="2405063"/>
          <p14:tracePt t="70927" x="509588" y="2457450"/>
          <p14:tracePt t="70944" x="495300" y="2509838"/>
          <p14:tracePt t="70960" x="490538" y="2533650"/>
          <p14:tracePt t="70976" x="485775" y="2571750"/>
          <p14:tracePt t="70993" x="485775" y="2586038"/>
          <p14:tracePt t="71010" x="481013" y="2595563"/>
          <p14:tracePt t="71388" x="481013" y="2590800"/>
          <p14:tracePt t="71683" x="490538" y="2586038"/>
          <p14:tracePt t="71693" x="623888" y="2524125"/>
          <p14:tracePt t="71712" x="1233488" y="2352675"/>
          <p14:tracePt t="71728" x="2014538" y="2314575"/>
          <p14:tracePt t="71751" x="2538413" y="2514600"/>
          <p14:tracePt t="71995" x="2566988" y="2524125"/>
          <p14:tracePt t="72005" x="3190875" y="2652713"/>
          <p14:tracePt t="72034" x="3609975" y="2790825"/>
          <p14:tracePt t="72044" x="4324350" y="3167063"/>
          <p14:tracePt t="72064" x="4772025" y="3457575"/>
          <p14:tracePt t="72077" x="4995863" y="3600450"/>
          <p14:tracePt t="72289" x="5005388" y="3600450"/>
          <p14:tracePt t="72308" x="5067300" y="3600450"/>
          <p14:tracePt t="72318" x="5119688" y="3600450"/>
          <p14:tracePt t="72318" x="5181600" y="3600450"/>
          <p14:tracePt t="72329" x="5238750" y="3600450"/>
          <p14:tracePt t="72344" x="5310188" y="3600450"/>
          <p14:tracePt t="72361" x="5329238" y="3600450"/>
          <p14:tracePt t="72445" x="5329238" y="3590925"/>
          <p14:tracePt t="72445" x="5338763" y="3586163"/>
          <p14:tracePt t="72457" x="5372100" y="3581400"/>
          <p14:tracePt t="72476" x="5391150" y="3567113"/>
          <p14:tracePt t="72493" x="5410200" y="3562350"/>
          <p14:tracePt t="72510" x="5419725" y="3557588"/>
          <p14:tracePt t="72543" x="5419725" y="3552825"/>
          <p14:tracePt t="72563" x="5429250" y="3543300"/>
          <p14:tracePt t="72583" x="5434013" y="3533775"/>
          <p14:tracePt t="72593" x="5443538" y="3529013"/>
          <p14:tracePt t="72610" x="5457825" y="3509963"/>
          <p14:tracePt t="72627" x="5467350" y="3500438"/>
          <p14:tracePt t="72643" x="5467350" y="3490913"/>
          <p14:tracePt t="72659" x="5472113" y="3481388"/>
          <p14:tracePt t="72675" x="5462588" y="3476625"/>
          <p14:tracePt t="72915" x="5462588" y="3471863"/>
          <p14:tracePt t="72923" x="5476875" y="3462338"/>
          <p14:tracePt t="72945" x="5534025" y="3424238"/>
          <p14:tracePt t="72964" x="5614988" y="3381375"/>
          <p14:tracePt t="72979" x="5648325" y="3357563"/>
          <p14:tracePt t="72991" x="5700713" y="3324225"/>
          <p14:tracePt t="73008" x="5705475" y="3319463"/>
          <p14:tracePt t="73414" x="5691188" y="3319463"/>
          <p14:tracePt t="73425" x="5667375" y="3319463"/>
          <p14:tracePt t="73433" x="5629275" y="3319463"/>
          <p14:tracePt t="73444" x="5414963" y="3319463"/>
          <p14:tracePt t="73463" x="4976813" y="3257550"/>
          <p14:tracePt t="73493" x="4648200" y="3138488"/>
          <p14:tracePt t="73500" x="4567238" y="3100388"/>
          <p14:tracePt t="73510" x="4486275" y="3062288"/>
          <p14:tracePt t="73718" x="4471988" y="3062288"/>
          <p14:tracePt t="73727" x="4438650" y="3067050"/>
          <p14:tracePt t="73740" x="4367213" y="3067050"/>
          <p14:tracePt t="73746" x="3957638" y="3024188"/>
          <p14:tracePt t="73758" x="3714750" y="2957513"/>
          <p14:tracePt t="73758" x="3505200" y="2886075"/>
          <p14:tracePt t="73792" x="3362325" y="2809875"/>
          <p14:tracePt t="73793" x="3209925" y="2724150"/>
          <p14:tracePt t="73809" x="3171825" y="2690813"/>
          <p14:tracePt t="73971" x="3171825" y="2700338"/>
          <p14:tracePt t="73981" x="3181350" y="2719388"/>
          <p14:tracePt t="73991" x="3186113" y="2733675"/>
          <p14:tracePt t="73991" x="3186113" y="2743200"/>
          <p14:tracePt t="74012" x="3167063" y="2747963"/>
          <p14:tracePt t="74027" x="2895600" y="2733675"/>
          <p14:tracePt t="74045" x="2205038" y="2552700"/>
          <p14:tracePt t="74061" x="1938338" y="2424113"/>
          <p14:tracePt t="74076" x="1609725" y="2257425"/>
          <p14:tracePt t="74093" x="1490663" y="2162175"/>
          <p14:tracePt t="74110" x="1462088" y="2152650"/>
          <p14:tracePt t="74304" x="1447800" y="2152650"/>
          <p14:tracePt t="74314" x="1357313" y="2152650"/>
          <p14:tracePt t="74324" x="1252538" y="2133600"/>
          <p14:tracePt t="74344" x="1023938" y="2090738"/>
          <p14:tracePt t="74364" x="909638" y="2071688"/>
          <p14:tracePt t="74383" x="890588" y="2066925"/>
          <p14:tracePt t="74451" x="890588" y="2071688"/>
          <p14:tracePt t="74461" x="881063" y="2085975"/>
          <p14:tracePt t="74481" x="862013" y="2095500"/>
          <p14:tracePt t="74510" x="857250" y="2100263"/>
          <p14:tracePt t="74520" x="847725" y="2105025"/>
          <p14:tracePt t="74569" x="842963" y="2105025"/>
          <p14:tracePt t="74579" x="828675" y="2105025"/>
          <p14:tracePt t="74599" x="804863" y="2105025"/>
          <p14:tracePt t="74610" x="795338" y="2105025"/>
          <p14:tracePt t="74638" x="790575" y="2105025"/>
          <p14:tracePt t="74794" x="785813" y="2105025"/>
          <p14:tracePt t="74843" x="781050" y="2105025"/>
          <p14:tracePt t="75097" x="776288" y="2105025"/>
          <p14:tracePt t="75107" x="728663" y="2109788"/>
          <p14:tracePt t="75107" x="685800" y="2109788"/>
          <p14:tracePt t="75127" x="628650" y="2109788"/>
          <p14:tracePt t="75142" x="542925" y="2109788"/>
          <p14:tracePt t="75166" x="523875" y="2109788"/>
          <p14:tracePt t="75254" x="528638" y="2109788"/>
          <p14:tracePt t="75328" x="533400" y="2109788"/>
          <p14:tracePt t="75410" x="538163" y="2109788"/>
          <p14:tracePt t="75420" x="542925" y="2109788"/>
          <p14:tracePt t="75454" x="557213" y="2109788"/>
          <p14:tracePt t="75499" x="561975" y="2109788"/>
          <p14:tracePt t="76327" x="0" y="0"/>
        </p14:tracePtLst>
      </p14:laserTraceLst>
    </p:ext>
  </p:extLs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993C81-DBA8-4F95-9883-658DA981E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9050"/>
            <a:ext cx="9144000" cy="857250"/>
          </a:xfrm>
        </p:spPr>
        <p:txBody>
          <a:bodyPr/>
          <a:lstStyle/>
          <a:p>
            <a:r>
              <a:rPr lang="en-US" dirty="0"/>
              <a:t>Adversarial Search: Alpha-Beta Algorithm</a:t>
            </a:r>
          </a:p>
        </p:txBody>
      </p:sp>
      <p:sp>
        <p:nvSpPr>
          <p:cNvPr id="9" name="مربع نص 8"/>
          <p:cNvSpPr txBox="1"/>
          <p:nvPr/>
        </p:nvSpPr>
        <p:spPr>
          <a:xfrm>
            <a:off x="76200" y="81915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libri"/>
                <a:cs typeface="Calibri"/>
              </a:rPr>
              <a:t>Example: [Max = -</a:t>
            </a:r>
            <a:r>
              <a:rPr lang="en-US" sz="2000" b="1" dirty="0"/>
              <a:t>∞ , </a:t>
            </a:r>
            <a:r>
              <a:rPr lang="en-US" sz="2000" b="1" dirty="0">
                <a:latin typeface="Calibri"/>
                <a:cs typeface="Calibri"/>
              </a:rPr>
              <a:t>Min = +</a:t>
            </a:r>
            <a:r>
              <a:rPr lang="en-US" sz="2000" b="1" dirty="0"/>
              <a:t>∞]</a:t>
            </a:r>
            <a:endParaRPr lang="en-US" sz="2000" b="1" dirty="0">
              <a:latin typeface="Calibri"/>
              <a:cs typeface="Calibri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25" t="37833" r="52813" b="42055"/>
          <a:stretch/>
        </p:blipFill>
        <p:spPr bwMode="auto">
          <a:xfrm>
            <a:off x="0" y="1352550"/>
            <a:ext cx="2994660" cy="1379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02" t="20365" b="8903"/>
          <a:stretch/>
        </p:blipFill>
        <p:spPr bwMode="auto">
          <a:xfrm>
            <a:off x="6325545" y="2059305"/>
            <a:ext cx="2742255" cy="1274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مربع نص 2"/>
          <p:cNvSpPr txBox="1"/>
          <p:nvPr/>
        </p:nvSpPr>
        <p:spPr>
          <a:xfrm>
            <a:off x="6324600" y="3409950"/>
            <a:ext cx="3505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alibri"/>
                <a:cs typeface="Calibri"/>
              </a:rPr>
              <a:t>Which branches will be pruned?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0" t="38111" r="26563" b="41889"/>
          <a:stretch/>
        </p:blipFill>
        <p:spPr bwMode="auto">
          <a:xfrm>
            <a:off x="2994660" y="1352550"/>
            <a:ext cx="294894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47243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2"/>
    </mc:Choice>
    <mc:Fallback xmlns="">
      <p:transition spd="slow" advTm="15002"/>
    </mc:Fallback>
  </mc:AlternateContent>
  <p:timing>
    <p:tnLst>
      <p:par>
        <p:cTn id="1" dur="indefinite" restart="never" nodeType="tmRoot"/>
      </p:par>
    </p:tnLst>
  </p:timing>
  <p:extLst>
    <p:ext uri="{3A86A75C-4F4B-4683-9AE1-C65F6400EC91}">
      <p14:laserTraceLst xmlns:p14="http://schemas.microsoft.com/office/powerpoint/2010/main">
        <p14:tracePtLst>
          <p14:tracePt t="1922" x="1981200" y="2333625"/>
          <p14:tracePt t="1926" x="2352675" y="2452688"/>
          <p14:tracePt t="2148" x="2357438" y="2452688"/>
          <p14:tracePt t="2158" x="2390775" y="2457450"/>
          <p14:tracePt t="2176" x="2590800" y="2552700"/>
          <p14:tracePt t="2196" x="3124200" y="2895600"/>
          <p14:tracePt t="2209" x="3548063" y="3228975"/>
          <p14:tracePt t="2226" x="3681413" y="3338513"/>
          <p14:tracePt t="2243" x="3767138" y="3409950"/>
          <p14:tracePt t="2259" x="3771900" y="3414713"/>
          <p14:tracePt t="2441" x="3771900" y="3419475"/>
          <p14:tracePt t="2460" x="3781425" y="3419475"/>
          <p14:tracePt t="2475" x="3781425" y="3414713"/>
          <p14:tracePt t="2493" x="3786188" y="3409950"/>
          <p14:tracePt t="2508" x="3805238" y="3333750"/>
          <p14:tracePt t="2525" x="3810000" y="3167063"/>
          <p14:tracePt t="2542" x="3810000" y="3038475"/>
          <p14:tracePt t="2559" x="3805238" y="2990850"/>
          <p14:tracePt t="2575" x="3790950" y="2952750"/>
          <p14:tracePt t="2592" x="3786188" y="2947988"/>
          <p14:tracePt t="2609" x="3781425" y="2947988"/>
          <p14:tracePt t="2668" x="3781425" y="2943225"/>
          <p14:tracePt t="2677" x="3781425" y="2933700"/>
          <p14:tracePt t="2861" x="3781425" y="2928938"/>
          <p14:tracePt t="2875" x="3767138" y="2924175"/>
          <p14:tracePt t="2881" x="3719513" y="2881313"/>
          <p14:tracePt t="2892" x="3686175" y="2862263"/>
          <p14:tracePt t="2911" x="3662363" y="2838450"/>
          <p14:tracePt t="2930" x="3652838" y="2833688"/>
          <p14:tracePt t="2988" x="3652838" y="2828925"/>
          <p14:tracePt t="2989" x="3657600" y="2819400"/>
          <p14:tracePt t="3009" x="3657600" y="2814638"/>
          <p14:tracePt t="3077" x="3657600" y="2809875"/>
          <p14:tracePt t="3090" x="3662363" y="2809875"/>
          <p14:tracePt t="3096" x="3662363" y="2800350"/>
          <p14:tracePt t="3126" x="3662363" y="2795588"/>
          <p14:tracePt t="3145" x="3667125" y="2795588"/>
          <p14:tracePt t="3302" x="3667125" y="2800350"/>
          <p14:tracePt t="3733" x="3676650" y="2800350"/>
          <p14:tracePt t="3739" x="3757613" y="2800350"/>
          <p14:tracePt t="3762" x="4129088" y="2843213"/>
          <p14:tracePt t="3777" x="4767263" y="3095625"/>
          <p14:tracePt t="3793" x="5067300" y="3267075"/>
          <p14:tracePt t="3808" x="5472113" y="3538538"/>
          <p14:tracePt t="3825" x="5662613" y="3657600"/>
          <p14:tracePt t="4020" x="5672138" y="3662363"/>
          <p14:tracePt t="4038" x="5724525" y="3671888"/>
          <p14:tracePt t="4059" x="5876925" y="3681413"/>
          <p14:tracePt t="4076" x="5981700" y="3681413"/>
          <p14:tracePt t="4092" x="6257925" y="3614738"/>
          <p14:tracePt t="4108" x="6381750" y="3548063"/>
          <p14:tracePt t="4125" x="6410325" y="3524250"/>
          <p14:tracePt t="4141" x="6424613" y="3505200"/>
          <p14:tracePt t="4159" x="6429375" y="3490913"/>
          <p14:tracePt t="4177" x="6429375" y="3481388"/>
          <p14:tracePt t="4193" x="6429375" y="3476625"/>
          <p14:tracePt t="4209" x="6434138" y="3476625"/>
          <p14:tracePt t="4225" x="6438900" y="3467100"/>
          <p14:tracePt t="4242" x="6448425" y="3467100"/>
          <p14:tracePt t="4258" x="6457950" y="3467100"/>
          <p14:tracePt t="4275" x="6472238" y="3462338"/>
          <p14:tracePt t="4310" x="6472238" y="3457575"/>
          <p14:tracePt t="4310" x="6472238" y="3452813"/>
          <p14:tracePt t="4324" x="6481763" y="3424238"/>
          <p14:tracePt t="4341" x="6491288" y="3400425"/>
          <p14:tracePt t="4359" x="6500813" y="3390900"/>
          <p14:tracePt t="4583" x="6515100" y="3390900"/>
          <p14:tracePt t="4593" x="6543675" y="3390900"/>
          <p14:tracePt t="4613" x="6586538" y="3386138"/>
          <p14:tracePt t="4624" x="6605588" y="3381375"/>
          <p14:tracePt t="4642" x="6624638" y="3362325"/>
          <p14:tracePt t="4658" x="6629400" y="3357563"/>
          <p14:tracePt t="5014" x="6624638" y="3357563"/>
          <p14:tracePt t="5161" x="6629400" y="3357563"/>
          <p14:tracePt t="5171" x="6638925" y="3357563"/>
          <p14:tracePt t="5220" x="6643688" y="3357563"/>
          <p14:tracePt t="5228" x="6648450" y="3357563"/>
          <p14:tracePt t="5249" x="6653213" y="3357563"/>
          <p14:tracePt t="5268" x="6657975" y="3357563"/>
          <p14:tracePt t="5454" x="6662738" y="3357563"/>
          <p14:tracePt t="5458" x="6691313" y="3357563"/>
          <p14:tracePt t="5474" x="6715125" y="3357563"/>
          <p14:tracePt t="5490" x="6748463" y="3357563"/>
          <p14:tracePt t="5506" x="6772275" y="3357563"/>
          <p14:tracePt t="5523" x="6772275" y="3352800"/>
          <p14:tracePt t="5650" x="6777038" y="3352800"/>
          <p14:tracePt t="5674" x="6781800" y="3352800"/>
          <p14:tracePt t="5674" x="6786563" y="3348038"/>
          <p14:tracePt t="5700" x="6791325" y="3348038"/>
          <p14:tracePt t="5816" x="6786563" y="3348038"/>
          <p14:tracePt t="5826" x="6753225" y="3348038"/>
          <p14:tracePt t="5846" x="6710363" y="3348038"/>
          <p14:tracePt t="5856" x="6700838" y="3352800"/>
          <p14:tracePt t="5873" x="6681788" y="3352800"/>
          <p14:tracePt t="5889" x="6677025" y="3352800"/>
          <p14:tracePt t="5907" x="6677025" y="3357563"/>
          <p14:tracePt t="5944" x="6681788" y="3357563"/>
          <p14:tracePt t="5954" x="6691313" y="3357563"/>
          <p14:tracePt t="5984" x="6696075" y="3357563"/>
          <p14:tracePt t="6022" x="6700838" y="3357563"/>
          <p14:tracePt t="6061" x="6705600" y="3357563"/>
          <p14:tracePt t="6101" x="6710363" y="3357563"/>
          <p14:tracePt t="6110" x="6729413" y="3357563"/>
          <p14:tracePt t="6110" x="6734175" y="3357563"/>
          <p14:tracePt t="6132" x="6738938" y="3357563"/>
          <p14:tracePt t="6142" x="6743700" y="3357563"/>
          <p14:tracePt t="6159" x="6748463" y="3357563"/>
          <p14:tracePt t="6345" x="6743700" y="3357563"/>
          <p14:tracePt t="6589" x="6738938" y="3357563"/>
          <p14:tracePt t="6599" x="6729413" y="3362325"/>
          <p14:tracePt t="6609" x="6686550" y="3371850"/>
          <p14:tracePt t="6628" x="6610350" y="3381375"/>
          <p14:tracePt t="6638" x="6567488" y="3386138"/>
          <p14:tracePt t="6655" x="6486525" y="3400425"/>
          <p14:tracePt t="6672" x="6443663" y="3409950"/>
          <p14:tracePt t="6688" x="6424613" y="3409950"/>
          <p14:tracePt t="6804" x="6419850" y="3414713"/>
          <p14:tracePt t="6822" x="6415088" y="3414713"/>
          <p14:tracePt t="6893" x="6419850" y="3414713"/>
          <p14:tracePt t="6902" x="6538913" y="3343275"/>
          <p14:tracePt t="6923" x="6677025" y="3205163"/>
          <p14:tracePt t="6943" x="6748463" y="3119438"/>
          <p14:tracePt t="6957" x="6824663" y="3057525"/>
          <p14:tracePt t="7010" x="6805613" y="3062288"/>
          <p14:tracePt t="7020" x="6705600" y="3119438"/>
          <p14:tracePt t="7045" x="6672263" y="3138488"/>
          <p14:tracePt t="7058" x="6610350" y="3152775"/>
          <p14:tracePt t="7074" x="6553200" y="3157538"/>
          <p14:tracePt t="7091" x="6510338" y="3157538"/>
          <p14:tracePt t="7110" x="6496050" y="3157538"/>
          <p14:tracePt t="7125" x="6477000" y="3157538"/>
          <p14:tracePt t="7141" x="6472238" y="3157538"/>
          <p14:tracePt t="7196" x="6472238" y="3162300"/>
          <p14:tracePt t="7207" x="6472238" y="3167063"/>
          <p14:tracePt t="7225" x="6457950" y="3181350"/>
          <p14:tracePt t="7245" x="6448425" y="3195638"/>
          <p14:tracePt t="7264" x="6438900" y="3209925"/>
          <p14:tracePt t="7491" x="6429375" y="3209925"/>
          <p14:tracePt t="7501" x="6410325" y="3209925"/>
          <p14:tracePt t="7511" x="6334125" y="3214688"/>
          <p14:tracePt t="7530" x="6086475" y="3205163"/>
          <p14:tracePt t="7550" x="5853113" y="3157538"/>
          <p14:tracePt t="7559" x="5472113" y="3028950"/>
          <p14:tracePt t="7574" x="5267325" y="2905125"/>
          <p14:tracePt t="7590" x="5200650" y="2833688"/>
          <p14:tracePt t="7609" x="5181600" y="2805113"/>
          <p14:tracePt t="7813" x="5162550" y="2800350"/>
          <p14:tracePt t="7823" x="4972050" y="2743200"/>
          <p14:tracePt t="7840" x="4400550" y="2519363"/>
          <p14:tracePt t="7856" x="4010025" y="2343150"/>
          <p14:tracePt t="7873" x="3900488" y="2276475"/>
          <p14:tracePt t="7890" x="3795713" y="2176463"/>
          <p14:tracePt t="8106" x="3790950" y="2176463"/>
          <p14:tracePt t="8123" x="3781425" y="2176463"/>
          <p14:tracePt t="8126" x="3743325" y="2171700"/>
          <p14:tracePt t="8146" x="3667125" y="2138363"/>
          <p14:tracePt t="8156" x="3609975" y="2109788"/>
          <p14:tracePt t="8175" x="3529013" y="2081213"/>
          <p14:tracePt t="8190" x="3505200" y="2081213"/>
          <p14:tracePt t="8244" x="3509963" y="2081213"/>
          <p14:tracePt t="8253" x="3519488" y="2081213"/>
          <p14:tracePt t="8351" x="3524250" y="2081213"/>
          <p14:tracePt t="13739" x="0" y="0"/>
        </p14:tracePtLst>
      </p14:laserTraceLst>
    </p:ext>
  </p:extLs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993C81-DBA8-4F95-9883-658DA981E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9050"/>
            <a:ext cx="9144000" cy="857250"/>
          </a:xfrm>
        </p:spPr>
        <p:txBody>
          <a:bodyPr/>
          <a:lstStyle/>
          <a:p>
            <a:r>
              <a:rPr lang="en-US" dirty="0"/>
              <a:t>Adversarial Search: Alpha-Beta Algorithm</a:t>
            </a:r>
          </a:p>
        </p:txBody>
      </p:sp>
      <p:sp>
        <p:nvSpPr>
          <p:cNvPr id="9" name="مربع نص 8"/>
          <p:cNvSpPr txBox="1"/>
          <p:nvPr/>
        </p:nvSpPr>
        <p:spPr>
          <a:xfrm>
            <a:off x="76200" y="81915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libri"/>
                <a:cs typeface="Calibri"/>
              </a:rPr>
              <a:t>Example: [Max = -</a:t>
            </a:r>
            <a:r>
              <a:rPr lang="en-US" sz="2000" b="1" dirty="0"/>
              <a:t>∞ , </a:t>
            </a:r>
            <a:r>
              <a:rPr lang="en-US" sz="2000" b="1" dirty="0">
                <a:latin typeface="Calibri"/>
                <a:cs typeface="Calibri"/>
              </a:rPr>
              <a:t>Min = +</a:t>
            </a:r>
            <a:r>
              <a:rPr lang="en-US" sz="2000" b="1" dirty="0"/>
              <a:t>∞]</a:t>
            </a:r>
            <a:endParaRPr lang="en-US" sz="2000" b="1" dirty="0">
              <a:latin typeface="Calibri"/>
              <a:cs typeface="Calibri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25" t="37833" r="52813" b="42055"/>
          <a:stretch/>
        </p:blipFill>
        <p:spPr bwMode="auto">
          <a:xfrm>
            <a:off x="0" y="1352550"/>
            <a:ext cx="2994660" cy="1379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02" t="20365" b="8903"/>
          <a:stretch/>
        </p:blipFill>
        <p:spPr bwMode="auto">
          <a:xfrm>
            <a:off x="6325545" y="2059305"/>
            <a:ext cx="2742255" cy="1274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مربع نص 2"/>
          <p:cNvSpPr txBox="1"/>
          <p:nvPr/>
        </p:nvSpPr>
        <p:spPr>
          <a:xfrm>
            <a:off x="6324600" y="3409950"/>
            <a:ext cx="3505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alibri"/>
                <a:cs typeface="Calibri"/>
              </a:rPr>
              <a:t>Which branches will be pruned?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0" t="38111" r="26563" b="41889"/>
          <a:stretch/>
        </p:blipFill>
        <p:spPr bwMode="auto">
          <a:xfrm>
            <a:off x="2994660" y="1352550"/>
            <a:ext cx="294894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8" t="49722" r="53437" b="30333"/>
          <a:stretch/>
        </p:blipFill>
        <p:spPr bwMode="auto">
          <a:xfrm>
            <a:off x="76200" y="2731770"/>
            <a:ext cx="2910840" cy="1367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29997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384"/>
    </mc:Choice>
    <mc:Fallback xmlns="">
      <p:transition spd="slow" advTm="36384"/>
    </mc:Fallback>
  </mc:AlternateContent>
  <p:timing>
    <p:tnLst>
      <p:par>
        <p:cTn id="1" dur="indefinite" restart="never" nodeType="tmRoot"/>
      </p:par>
    </p:tnLst>
  </p:timing>
  <p:extLst>
    <p:ext uri="{3A86A75C-4F4B-4683-9AE1-C65F6400EC91}">
      <p14:laserTraceLst xmlns:p14="http://schemas.microsoft.com/office/powerpoint/2010/main">
        <p14:tracePtLst>
          <p14:tracePt t="1702" x="3524250" y="2081213"/>
          <p14:tracePt t="1731" x="3519488" y="2090738"/>
          <p14:tracePt t="1732" x="3490913" y="2124075"/>
          <p14:tracePt t="1744" x="3367088" y="2271713"/>
          <p14:tracePt t="1761" x="3252788" y="2409825"/>
          <p14:tracePt t="1777" x="3062288" y="2605088"/>
          <p14:tracePt t="1799" x="2938463" y="2709863"/>
          <p14:tracePt t="1819" x="2847975" y="2800350"/>
          <p14:tracePt t="2033" x="2833688" y="2819400"/>
          <p14:tracePt t="2042" x="2714625" y="2909888"/>
          <p14:tracePt t="2058" x="2243138" y="3157538"/>
          <p14:tracePt t="2075" x="1662113" y="3429000"/>
          <p14:tracePt t="2092" x="1443038" y="3524250"/>
          <p14:tracePt t="2108" x="1219200" y="3600450"/>
          <p14:tracePt t="2125" x="1157288" y="3609975"/>
          <p14:tracePt t="2142" x="1147763" y="3609975"/>
          <p14:tracePt t="2159" x="1143000" y="3600450"/>
          <p14:tracePt t="2395" x="1138238" y="3609975"/>
          <p14:tracePt t="2408" x="1133475" y="3629025"/>
          <p14:tracePt t="2415" x="1119188" y="3686175"/>
          <p14:tracePt t="2425" x="1104900" y="3743325"/>
          <p14:tracePt t="2443" x="1090613" y="3843338"/>
          <p14:tracePt t="2458" x="1081088" y="3900488"/>
          <p14:tracePt t="2475" x="1076325" y="3914775"/>
          <p14:tracePt t="2492" x="1076325" y="3929063"/>
          <p14:tracePt t="2509" x="1076325" y="3938588"/>
          <p14:tracePt t="2699" x="1076325" y="3948113"/>
          <p14:tracePt t="2703" x="1076325" y="3957638"/>
          <p14:tracePt t="2709" x="1076325" y="3971925"/>
          <p14:tracePt t="2725" x="1081088" y="3990975"/>
          <p14:tracePt t="2741" x="1085850" y="4000500"/>
          <p14:tracePt t="3098" x="1081088" y="4000500"/>
          <p14:tracePt t="3110" x="1076325" y="4000500"/>
          <p14:tracePt t="3110" x="1062038" y="4000500"/>
          <p14:tracePt t="3125" x="1014413" y="4000500"/>
          <p14:tracePt t="3142" x="942975" y="4000500"/>
          <p14:tracePt t="3159" x="909638" y="4000500"/>
          <p14:tracePt t="3176" x="852488" y="4000500"/>
          <p14:tracePt t="3192" x="814388" y="4005263"/>
          <p14:tracePt t="3209" x="804863" y="4005263"/>
          <p14:tracePt t="3228" x="790575" y="4005263"/>
          <p14:tracePt t="3243" x="785813" y="4010025"/>
          <p14:tracePt t="3324" x="781050" y="4010025"/>
          <p14:tracePt t="3344" x="776288" y="4010025"/>
          <p14:tracePt t="3413" x="771525" y="4010025"/>
          <p14:tracePt t="4010" x="776288" y="4029075"/>
          <p14:tracePt t="4012" x="781050" y="4038600"/>
          <p14:tracePt t="4024" x="781050" y="4043363"/>
          <p14:tracePt t="4059" x="785813" y="4043363"/>
          <p14:tracePt t="4060" x="790575" y="4048125"/>
          <p14:tracePt t="4074" x="814388" y="4052888"/>
          <p14:tracePt t="4091" x="862013" y="4052888"/>
          <p14:tracePt t="4117" x="881063" y="4052888"/>
          <p14:tracePt t="4127" x="904875" y="4057650"/>
          <p14:tracePt t="6042" x="914400" y="4052888"/>
          <p14:tracePt t="6052" x="933450" y="4038600"/>
          <p14:tracePt t="6062" x="1171575" y="3900488"/>
          <p14:tracePt t="6082" x="1471613" y="3719513"/>
          <p14:tracePt t="6091" x="2219325" y="3324225"/>
          <p14:tracePt t="6106" x="2767013" y="3067050"/>
          <p14:tracePt t="6123" x="2971800" y="2990850"/>
          <p14:tracePt t="6141" x="3014663" y="2986088"/>
          <p14:tracePt t="6157" x="3033713" y="2986088"/>
          <p14:tracePt t="6174" x="3043238" y="2986088"/>
          <p14:tracePt t="6424" x="3043238" y="2981325"/>
          <p14:tracePt t="6441" x="3052763" y="2976563"/>
          <p14:tracePt t="6441" x="3138488" y="2928938"/>
          <p14:tracePt t="6463" x="3486150" y="2767013"/>
          <p14:tracePt t="6475" x="3700463" y="2681288"/>
          <p14:tracePt t="6493" x="3890963" y="2628900"/>
          <p14:tracePt t="6508" x="3910013" y="2628900"/>
          <p14:tracePt t="6542" x="3910013" y="2633663"/>
          <p14:tracePt t="6542" x="3905250" y="2643188"/>
          <p14:tracePt t="6558" x="3895725" y="2652713"/>
          <p14:tracePt t="6575" x="3895725" y="2662238"/>
          <p14:tracePt t="6594" x="3905250" y="2667000"/>
          <p14:tracePt t="6611" x="3933825" y="2681288"/>
          <p14:tracePt t="6611" x="3948113" y="2686050"/>
          <p14:tracePt t="6633" x="3967163" y="2690813"/>
          <p14:tracePt t="6643" x="3990975" y="2690813"/>
          <p14:tracePt t="6660" x="4000500" y="2690813"/>
          <p14:tracePt t="6676" x="4005263" y="2690813"/>
          <p14:tracePt t="6845" x="4000500" y="2690813"/>
          <p14:tracePt t="6855" x="3981450" y="2695575"/>
          <p14:tracePt t="6855" x="3962400" y="2705100"/>
          <p14:tracePt t="6874" x="3933825" y="2719388"/>
          <p14:tracePt t="6874" x="3900488" y="2724150"/>
          <p14:tracePt t="6896" x="3867150" y="2724150"/>
          <p14:tracePt t="6909" x="3829050" y="2724150"/>
          <p14:tracePt t="6926" x="3819525" y="2724150"/>
          <p14:tracePt t="6943" x="3810000" y="2724150"/>
          <p14:tracePt t="6961" x="3800475" y="2724150"/>
          <p14:tracePt t="6976" x="3795713" y="2724150"/>
          <p14:tracePt t="9832" x="3781425" y="2724150"/>
          <p14:tracePt t="9838" x="3748088" y="2724150"/>
          <p14:tracePt t="9860" x="3705225" y="2724150"/>
          <p14:tracePt t="9880" x="3662363" y="2724150"/>
          <p14:tracePt t="9880" x="3648075" y="2724150"/>
          <p14:tracePt t="9902" x="3629025" y="2724150"/>
          <p14:tracePt t="9923" x="3624263" y="2724150"/>
          <p14:tracePt t="10026" x="3624263" y="2728913"/>
          <p14:tracePt t="11564" x="3614738" y="2728913"/>
          <p14:tracePt t="11574" x="3581400" y="2700338"/>
          <p14:tracePt t="11594" x="3514725" y="2581275"/>
          <p14:tracePt t="11605" x="3476625" y="2462213"/>
          <p14:tracePt t="11622" x="3390900" y="2143125"/>
          <p14:tracePt t="11638" x="3352800" y="1924050"/>
          <p14:tracePt t="11655" x="3328988" y="1747838"/>
          <p14:tracePt t="11673" x="3328988" y="1662113"/>
          <p14:tracePt t="11707" x="3328988" y="1657350"/>
          <p14:tracePt t="11751" x="3328988" y="1666875"/>
          <p14:tracePt t="11761" x="3328988" y="1676400"/>
          <p14:tracePt t="11773" x="3328988" y="1681163"/>
          <p14:tracePt t="11927" x="3328988" y="1685925"/>
          <p14:tracePt t="11940" x="3328988" y="1690688"/>
          <p14:tracePt t="11941" x="3328988" y="1709738"/>
          <p14:tracePt t="11966" x="3300413" y="1890713"/>
          <p14:tracePt t="11994" x="3257550" y="2076450"/>
          <p14:tracePt t="12007" x="3243263" y="2147888"/>
          <p14:tracePt t="12024" x="3233738" y="2233613"/>
          <p14:tracePt t="12040" x="3233738" y="2247900"/>
          <p14:tracePt t="12103" x="3233738" y="2252663"/>
          <p14:tracePt t="12113" x="3224213" y="2262188"/>
          <p14:tracePt t="12127" x="3224213" y="2266950"/>
          <p14:tracePt t="12140" x="3224213" y="2271713"/>
          <p14:tracePt t="12347" x="3224213" y="2286000"/>
          <p14:tracePt t="12357" x="3195638" y="2309813"/>
          <p14:tracePt t="12377" x="3090863" y="2381250"/>
          <p14:tracePt t="12390" x="2857500" y="2609850"/>
          <p14:tracePt t="12408" x="2728913" y="2747963"/>
          <p14:tracePt t="12423" x="2490788" y="3005138"/>
          <p14:tracePt t="12440" x="2305050" y="3214688"/>
          <p14:tracePt t="12458" x="2243138" y="3300413"/>
          <p14:tracePt t="12473" x="2166938" y="3409950"/>
          <p14:tracePt t="12680" x="2162175" y="3424238"/>
          <p14:tracePt t="12690" x="2090738" y="3481388"/>
          <p14:tracePt t="12709" x="1809750" y="3657600"/>
          <p14:tracePt t="12729" x="1633538" y="3771900"/>
          <p14:tracePt t="12739" x="1352550" y="3976688"/>
          <p14:tracePt t="12758" x="1204913" y="4067175"/>
          <p14:tracePt t="12772" x="1157288" y="4095750"/>
          <p14:tracePt t="12789" x="1147763" y="4100513"/>
          <p14:tracePt t="12837" x="1152525" y="4100513"/>
          <p14:tracePt t="13307" x="1157288" y="4100513"/>
          <p14:tracePt t="13327" x="1152525" y="4100513"/>
          <p14:tracePt t="13337" x="1071563" y="4100513"/>
          <p14:tracePt t="13366" x="828675" y="4095750"/>
          <p14:tracePt t="13395" x="676275" y="4071938"/>
          <p14:tracePt t="13414" x="623888" y="4062413"/>
          <p14:tracePt t="13424" x="585788" y="4052888"/>
          <p14:tracePt t="13503" x="590550" y="4052888"/>
          <p14:tracePt t="13552" x="595313" y="4052888"/>
          <p14:tracePt t="13815" x="595313" y="4048125"/>
          <p14:tracePt t="13823" x="595313" y="4005263"/>
          <p14:tracePt t="13838" x="542925" y="3795713"/>
          <p14:tracePt t="13857" x="490538" y="3486150"/>
          <p14:tracePt t="13875" x="466725" y="3376613"/>
          <p14:tracePt t="13890" x="452438" y="3290888"/>
          <p14:tracePt t="13907" x="452438" y="3286125"/>
          <p14:tracePt t="13953" x="452438" y="3290888"/>
          <p14:tracePt t="13956" x="452438" y="3300413"/>
          <p14:tracePt t="13972" x="452438" y="3305175"/>
          <p14:tracePt t="13989" x="452438" y="3309938"/>
          <p14:tracePt t="14089" x="452438" y="3314700"/>
          <p14:tracePt t="14090" x="461963" y="3333750"/>
          <p14:tracePt t="14104" x="500063" y="3367088"/>
          <p14:tracePt t="14129" x="561975" y="3419475"/>
          <p14:tracePt t="14148" x="604838" y="3448050"/>
          <p14:tracePt t="14158" x="642938" y="3476625"/>
          <p14:tracePt t="14181" x="647700" y="3476625"/>
          <p14:tracePt t="14295" x="652463" y="3476625"/>
          <p14:tracePt t="14304" x="671513" y="3462338"/>
          <p14:tracePt t="14531" x="676275" y="3467100"/>
          <p14:tracePt t="14541" x="719138" y="3543300"/>
          <p14:tracePt t="14559" x="814388" y="3690938"/>
          <p14:tracePt t="14579" x="904875" y="3824288"/>
          <p14:tracePt t="14598" x="957263" y="3914775"/>
          <p14:tracePt t="14625" x="957263" y="3924300"/>
          <p14:tracePt t="14725" x="952500" y="3924300"/>
          <p14:tracePt t="14765" x="952500" y="3919538"/>
          <p14:tracePt t="14823" x="952500" y="3914775"/>
          <p14:tracePt t="14940" x="947738" y="3914775"/>
          <p14:tracePt t="14999" x="947738" y="3910013"/>
          <p14:tracePt t="15087" x="947738" y="3905250"/>
          <p14:tracePt t="15645" x="942975" y="3895725"/>
          <p14:tracePt t="15651" x="938213" y="3881438"/>
          <p14:tracePt t="15676" x="928688" y="3867150"/>
          <p14:tracePt t="15689" x="890588" y="3757613"/>
          <p14:tracePt t="15707" x="819150" y="3609975"/>
          <p14:tracePt t="15725" x="785813" y="3533775"/>
          <p14:tracePt t="15740" x="728663" y="3390900"/>
          <p14:tracePt t="15820" x="733425" y="3395663"/>
          <p14:tracePt t="15842" x="733425" y="3400425"/>
          <p14:tracePt t="15860" x="738188" y="3400425"/>
          <p14:tracePt t="15890" x="738188" y="3405188"/>
          <p14:tracePt t="15909" x="738188" y="3409950"/>
          <p14:tracePt t="15923" x="738188" y="3419475"/>
          <p14:tracePt t="15959" x="723900" y="3424238"/>
          <p14:tracePt t="15960" x="714375" y="3424238"/>
          <p14:tracePt t="15974" x="685800" y="3424238"/>
          <p14:tracePt t="15990" x="657225" y="3424238"/>
          <p14:tracePt t="16010" x="638175" y="3424238"/>
          <p14:tracePt t="16023" x="590550" y="3405188"/>
          <p14:tracePt t="16049" x="519113" y="3357563"/>
          <p14:tracePt t="16090" x="519113" y="3352800"/>
          <p14:tracePt t="16241" x="519113" y="3357563"/>
          <p14:tracePt t="16251" x="519113" y="3367088"/>
          <p14:tracePt t="16251" x="523875" y="3376613"/>
          <p14:tracePt t="16271" x="528638" y="3386138"/>
          <p14:tracePt t="16289" x="538163" y="3395663"/>
          <p14:tracePt t="16289" x="538163" y="3400425"/>
          <p14:tracePt t="16312" x="542925" y="3405188"/>
          <p14:tracePt t="16428" x="547688" y="3409950"/>
          <p14:tracePt t="16433" x="547688" y="3414713"/>
          <p14:tracePt t="16433" x="557213" y="3414713"/>
          <p14:tracePt t="16460" x="571500" y="3424238"/>
          <p14:tracePt t="16489" x="581025" y="3429000"/>
          <p14:tracePt t="18834" x="590550" y="3429000"/>
          <p14:tracePt t="18840" x="614363" y="3429000"/>
          <p14:tracePt t="18864" x="633413" y="3429000"/>
          <p14:tracePt t="18873" x="661988" y="3424238"/>
          <p14:tracePt t="18893" x="676275" y="3424238"/>
          <p14:tracePt t="18912" x="685800" y="3424238"/>
          <p14:tracePt t="18922" x="695325" y="3424238"/>
          <p14:tracePt t="18938" x="700088" y="3424238"/>
          <p14:tracePt t="18954" x="709613" y="3424238"/>
          <p14:tracePt t="18973" x="714375" y="3424238"/>
          <p14:tracePt t="18987" x="742950" y="3424238"/>
          <p14:tracePt t="19003" x="762000" y="3424238"/>
          <p14:tracePt t="19049" x="766763" y="3424238"/>
          <p14:tracePt t="19079" x="771525" y="3424238"/>
          <p14:tracePt t="19107" x="771525" y="3419475"/>
          <p14:tracePt t="19313" x="766763" y="3419475"/>
          <p14:tracePt t="19319" x="757238" y="3424238"/>
          <p14:tracePt t="19336" x="738188" y="3433763"/>
          <p14:tracePt t="19353" x="723900" y="3438525"/>
          <p14:tracePt t="19369" x="700088" y="3443288"/>
          <p14:tracePt t="19386" x="690563" y="3448050"/>
          <p14:tracePt t="19403" x="690563" y="3452813"/>
          <p14:tracePt t="19470" x="695325" y="3452813"/>
          <p14:tracePt t="19486" x="700088" y="3452813"/>
          <p14:tracePt t="19490" x="714375" y="3452813"/>
          <p14:tracePt t="19508" x="757238" y="3452813"/>
          <p14:tracePt t="19519" x="781050" y="3452813"/>
          <p14:tracePt t="19538" x="828675" y="3452813"/>
          <p14:tracePt t="19558" x="852488" y="3452813"/>
          <p14:tracePt t="19568" x="857250" y="3452813"/>
          <p14:tracePt t="19646" x="857250" y="3448050"/>
          <p14:tracePt t="19655" x="857250" y="3438525"/>
          <p14:tracePt t="19676" x="857250" y="3433763"/>
          <p14:tracePt t="19712" x="857250" y="3429000"/>
          <p14:tracePt t="19813" x="852488" y="3429000"/>
          <p14:tracePt t="19881" x="852488" y="3433763"/>
          <p14:tracePt t="20291" x="847725" y="3433763"/>
          <p14:tracePt t="20340" x="842963" y="3433763"/>
          <p14:tracePt t="20350" x="823913" y="3438525"/>
          <p14:tracePt t="20350" x="809625" y="3438525"/>
          <p14:tracePt t="20371" x="785813" y="3438525"/>
          <p14:tracePt t="20386" x="742950" y="3438525"/>
          <p14:tracePt t="20402" x="714375" y="3438525"/>
          <p14:tracePt t="20419" x="704850" y="3438525"/>
          <p14:tracePt t="20436" x="690563" y="3438525"/>
          <p14:tracePt t="20453" x="676275" y="3448050"/>
          <p14:tracePt t="20469" x="671513" y="3448050"/>
          <p14:tracePt t="20486" x="661988" y="3452813"/>
          <p14:tracePt t="20503" x="661988" y="3457575"/>
          <p14:tracePt t="20536" x="657225" y="3462338"/>
          <p14:tracePt t="20556" x="652463" y="3462338"/>
          <p14:tracePt t="20586" x="647700" y="3462338"/>
          <p14:tracePt t="20892" x="638175" y="3462338"/>
          <p14:tracePt t="20909" x="623888" y="3467100"/>
          <p14:tracePt t="20914" x="576263" y="3467100"/>
          <p14:tracePt t="20939" x="557213" y="3467100"/>
          <p14:tracePt t="20958" x="523875" y="3467100"/>
          <p14:tracePt t="20976" x="504825" y="3467100"/>
          <p14:tracePt t="20986" x="495300" y="3467100"/>
          <p14:tracePt t="21005" x="490538" y="3467100"/>
          <p14:tracePt t="21162" x="495300" y="3467100"/>
          <p14:tracePt t="21202" x="500063" y="3467100"/>
          <p14:tracePt t="21212" x="509588" y="3467100"/>
          <p14:tracePt t="21221" x="533400" y="3462338"/>
          <p14:tracePt t="21242" x="561975" y="3457575"/>
          <p14:tracePt t="21261" x="595313" y="3452813"/>
          <p14:tracePt t="21273" x="609600" y="3452813"/>
          <p14:tracePt t="21288" x="614363" y="3443288"/>
          <p14:tracePt t="21397" x="604838" y="3443288"/>
          <p14:tracePt t="21402" x="600075" y="3443288"/>
          <p14:tracePt t="21418" x="576263" y="3448050"/>
          <p14:tracePt t="21437" x="566738" y="3452813"/>
          <p14:tracePt t="21452" x="533400" y="3462338"/>
          <p14:tracePt t="21468" x="495300" y="3471863"/>
          <p14:tracePt t="21486" x="481013" y="3471863"/>
          <p14:tracePt t="21502" x="466725" y="3476625"/>
          <p14:tracePt t="21519" x="461963" y="3476625"/>
          <p14:tracePt t="21536" x="461963" y="3481388"/>
          <p14:tracePt t="21602" x="466725" y="3481388"/>
          <p14:tracePt t="21618" x="471488" y="3481388"/>
          <p14:tracePt t="21657" x="476250" y="3481388"/>
          <p14:tracePt t="21672" x="481013" y="3481388"/>
          <p14:tracePt t="21730" x="490538" y="3476625"/>
          <p14:tracePt t="21740" x="500063" y="3471863"/>
          <p14:tracePt t="21760" x="509588" y="3471863"/>
          <p14:tracePt t="21769" x="528638" y="3467100"/>
          <p14:tracePt t="21786" x="547688" y="3462338"/>
          <p14:tracePt t="21804" x="552450" y="3462338"/>
          <p14:tracePt t="22122" x="552450" y="3457575"/>
          <p14:tracePt t="22933" x="557213" y="3457575"/>
          <p14:tracePt t="22943" x="561975" y="3457575"/>
          <p14:tracePt t="22953" x="600075" y="3452813"/>
          <p14:tracePt t="22972" x="642938" y="3443288"/>
          <p14:tracePt t="22985" x="666750" y="3438525"/>
          <p14:tracePt t="24137" x="661988" y="3438525"/>
          <p14:tracePt t="24147" x="657225" y="3438525"/>
          <p14:tracePt t="24157" x="623888" y="3443288"/>
          <p14:tracePt t="24168" x="604838" y="3448050"/>
          <p14:tracePt t="24184" x="576263" y="3448050"/>
          <p14:tracePt t="24201" x="557213" y="3452813"/>
          <p14:tracePt t="24218" x="538163" y="3452813"/>
          <p14:tracePt t="24254" x="533400" y="3452813"/>
          <p14:tracePt t="24283" x="528638" y="3452813"/>
          <p14:tracePt t="24372" x="523875" y="3452813"/>
          <p14:tracePt t="24381" x="509588" y="3452813"/>
          <p14:tracePt t="26305" x="514350" y="3452813"/>
          <p14:tracePt t="26318" x="523875" y="3452813"/>
          <p14:tracePt t="26325" x="557213" y="3452813"/>
          <p14:tracePt t="26335" x="566738" y="3452813"/>
          <p14:tracePt t="26354" x="590550" y="3452813"/>
          <p14:tracePt t="26368" x="609600" y="3452813"/>
          <p14:tracePt t="26385" x="614363" y="3452813"/>
          <p14:tracePt t="27166" x="623888" y="3452813"/>
          <p14:tracePt t="27167" x="638175" y="3452813"/>
          <p14:tracePt t="27184" x="685800" y="3443288"/>
          <p14:tracePt t="27201" x="800100" y="3419475"/>
          <p14:tracePt t="27217" x="890588" y="3409950"/>
          <p14:tracePt t="27234" x="904875" y="3409950"/>
          <p14:tracePt t="27251" x="914400" y="3405188"/>
          <p14:tracePt t="27333" x="909638" y="3405188"/>
          <p14:tracePt t="27362" x="904875" y="3405188"/>
          <p14:tracePt t="27460" x="900113" y="3405188"/>
          <p14:tracePt t="27465" x="895350" y="3405188"/>
          <p14:tracePt t="27490" x="885825" y="3405188"/>
          <p14:tracePt t="27509" x="847725" y="3424238"/>
          <p14:tracePt t="27519" x="819150" y="3438525"/>
          <p14:tracePt t="27539" x="766763" y="3457575"/>
          <p14:tracePt t="27558" x="742950" y="3471863"/>
          <p14:tracePt t="27569" x="738188" y="3471863"/>
          <p14:tracePt t="27585" x="742950" y="3471863"/>
          <p14:tracePt t="27619" x="747713" y="3471863"/>
          <p14:tracePt t="27636" x="752475" y="3471863"/>
          <p14:tracePt t="27652" x="762000" y="3471863"/>
          <p14:tracePt t="27669" x="766763" y="3467100"/>
          <p14:tracePt t="27686" x="771525" y="3467100"/>
          <p14:tracePt t="27702" x="800100" y="3438525"/>
          <p14:tracePt t="27718" x="828675" y="3419475"/>
          <p14:tracePt t="27958" x="833438" y="3419475"/>
          <p14:tracePt t="27968" x="838200" y="3419475"/>
          <p14:tracePt t="27978" x="857250" y="3414713"/>
          <p14:tracePt t="27988" x="1033463" y="3328988"/>
          <p14:tracePt t="28008" x="1728788" y="3009900"/>
          <p14:tracePt t="28027" x="2728913" y="2776538"/>
          <p14:tracePt t="28057" x="3157538" y="2876550"/>
          <p14:tracePt t="28070" x="3605213" y="2995613"/>
          <p14:tracePt t="28292" x="3619500" y="2995613"/>
          <p14:tracePt t="28302" x="3743325" y="2976563"/>
          <p14:tracePt t="28321" x="4414838" y="2795588"/>
          <p14:tracePt t="28340" x="5476875" y="2700338"/>
          <p14:tracePt t="28368" x="5734050" y="2714625"/>
          <p14:tracePt t="28384" x="5824538" y="2771775"/>
          <p14:tracePt t="28401" x="5834063" y="2814638"/>
          <p14:tracePt t="28419" x="5824538" y="2819400"/>
          <p14:tracePt t="28594" x="5829300" y="2819400"/>
          <p14:tracePt t="28604" x="5891213" y="2819400"/>
          <p14:tracePt t="28617" x="6157913" y="2814638"/>
          <p14:tracePt t="28633" x="6429375" y="2814638"/>
          <p14:tracePt t="28650" x="6900863" y="2814638"/>
          <p14:tracePt t="28669" x="7067550" y="2814638"/>
          <p14:tracePt t="28686" x="7091363" y="2814638"/>
          <p14:tracePt t="28723" x="7086600" y="2814638"/>
          <p14:tracePt t="28731" x="7072313" y="2819400"/>
          <p14:tracePt t="28947" x="7062788" y="2819400"/>
          <p14:tracePt t="28958" x="7024688" y="2828925"/>
          <p14:tracePt t="28977" x="7010400" y="2833688"/>
          <p14:tracePt t="28986" x="6948488" y="2843213"/>
          <p14:tracePt t="29004" x="6896100" y="2852738"/>
          <p14:tracePt t="29018" x="6858000" y="2857500"/>
          <p14:tracePt t="29036" x="6853238" y="2857500"/>
          <p14:tracePt t="29192" x="6853238" y="2852738"/>
          <p14:tracePt t="29203" x="6862763" y="2847975"/>
          <p14:tracePt t="29222" x="6910388" y="2828925"/>
          <p14:tracePt t="29241" x="6986588" y="2795588"/>
          <p14:tracePt t="29263" x="7019925" y="2795588"/>
          <p14:tracePt t="29349" x="7015163" y="2795588"/>
          <p14:tracePt t="29358" x="7000875" y="2795588"/>
          <p14:tracePt t="29378" x="6953250" y="2800350"/>
          <p14:tracePt t="29404" x="6919913" y="2800350"/>
          <p14:tracePt t="29419" x="6900863" y="2805113"/>
          <p14:tracePt t="29438" x="6896100" y="2805113"/>
          <p14:tracePt t="29544" x="6896100" y="2809875"/>
          <p14:tracePt t="30003" x="6896100" y="2814638"/>
          <p14:tracePt t="30013" x="6838950" y="2838450"/>
          <p14:tracePt t="30042" x="6757988" y="2862263"/>
          <p14:tracePt t="30042" x="6610350" y="2876550"/>
          <p14:tracePt t="30054" x="6381750" y="2886075"/>
          <p14:tracePt t="30069" x="5915025" y="2886075"/>
          <p14:tracePt t="30086" x="5538788" y="2876550"/>
          <p14:tracePt t="30119" x="5443538" y="2871788"/>
          <p14:tracePt t="30404" x="5443538" y="2867025"/>
          <p14:tracePt t="30414" x="5462588" y="2852738"/>
          <p14:tracePt t="30433" x="5757863" y="2671763"/>
          <p14:tracePt t="30455" x="5976938" y="2552700"/>
          <p14:tracePt t="30469" x="6419850" y="2319338"/>
          <p14:tracePt t="30485" x="6705600" y="2157413"/>
          <p14:tracePt t="30504" x="6767513" y="2124075"/>
          <p14:tracePt t="30519" x="6829425" y="2105025"/>
          <p14:tracePt t="30535" x="6867525" y="2100263"/>
          <p14:tracePt t="30738" x="6877050" y="2105025"/>
          <p14:tracePt t="30786" x="6881813" y="2105025"/>
          <p14:tracePt t="30796" x="6891338" y="2105025"/>
          <p14:tracePt t="30816" x="6958013" y="2100263"/>
          <p14:tracePt t="30826" x="6981825" y="2095500"/>
          <p14:tracePt t="30833" x="7015163" y="2095500"/>
          <p14:tracePt t="30849" x="7034213" y="2095500"/>
          <p14:tracePt t="30866" x="7034213" y="2100263"/>
          <p14:tracePt t="30883" x="7048500" y="2109788"/>
          <p14:tracePt t="30900" x="7067550" y="2128838"/>
          <p14:tracePt t="30918" x="7162800" y="2147888"/>
          <p14:tracePt t="30918" x="7186613" y="2147888"/>
          <p14:tracePt t="30974" x="7262813" y="2147888"/>
          <p14:tracePt t="31003" x="7286625" y="2147888"/>
          <p14:tracePt t="31018" x="7324725" y="2147888"/>
          <p14:tracePt t="31034" x="7367588" y="2147888"/>
          <p14:tracePt t="31052" x="7386638" y="2143125"/>
          <p14:tracePt t="31068" x="7400925" y="2143125"/>
          <p14:tracePt t="31102" x="7415213" y="2143125"/>
          <p14:tracePt t="31135" x="7424738" y="2147888"/>
          <p14:tracePt t="31151" x="7434263" y="2157413"/>
          <p14:tracePt t="31168" x="7443788" y="2162175"/>
          <p14:tracePt t="31184" x="7462838" y="2171700"/>
          <p14:tracePt t="31200" x="7467600" y="2176463"/>
          <p14:tracePt t="31217" x="7472363" y="2176463"/>
          <p14:tracePt t="31501" x="7477125" y="2176463"/>
          <p14:tracePt t="31511" x="7481888" y="2176463"/>
          <p14:tracePt t="31520" x="7505700" y="2181225"/>
          <p14:tracePt t="31540" x="7539038" y="2185988"/>
          <p14:tracePt t="31550" x="7543800" y="2185988"/>
          <p14:tracePt t="31569" x="7562850" y="2190750"/>
          <p14:tracePt t="31589" x="7567613" y="2195513"/>
          <p14:tracePt t="31804" x="7567613" y="2200275"/>
          <p14:tracePt t="31843" x="7562850" y="2200275"/>
          <p14:tracePt t="31853" x="7553325" y="2209800"/>
          <p14:tracePt t="31867" x="7510463" y="2233613"/>
          <p14:tracePt t="31885" x="7462838" y="2266950"/>
          <p14:tracePt t="31900" x="7305675" y="2366963"/>
          <p14:tracePt t="31918" x="7177088" y="2462213"/>
          <p14:tracePt t="31934" x="7086600" y="2524125"/>
          <p14:tracePt t="31952" x="7058025" y="2547938"/>
          <p14:tracePt t="31967" x="7034213" y="2562225"/>
          <p14:tracePt t="31983" x="7024688" y="2562225"/>
          <p14:tracePt t="32020" x="7024688" y="2566988"/>
          <p14:tracePt t="32040" x="7024688" y="2571750"/>
          <p14:tracePt t="32089" x="7024688" y="2576513"/>
          <p14:tracePt t="32098" x="7015163" y="2576513"/>
          <p14:tracePt t="32137" x="7010400" y="2581275"/>
          <p14:tracePt t="32167" x="7010400" y="2586038"/>
          <p14:tracePt t="32176" x="7000875" y="2586038"/>
          <p14:tracePt t="32246" x="7000875" y="2595563"/>
          <p14:tracePt t="32626" x="7019925" y="2586038"/>
          <p14:tracePt t="32636" x="7100888" y="2528888"/>
          <p14:tracePt t="32656" x="7291388" y="2447925"/>
          <p14:tracePt t="32669" x="7600950" y="2362200"/>
          <p14:tracePt t="32686" x="7705725" y="2347913"/>
          <p14:tracePt t="32701" x="7848600" y="2357438"/>
          <p14:tracePt t="32718" x="8005763" y="2395538"/>
          <p14:tracePt t="32752" x="8101013" y="2447925"/>
          <p14:tracePt t="32767" x="8162925" y="2505075"/>
          <p14:tracePt t="32784" x="8215313" y="2543175"/>
          <p14:tracePt t="32806" x="8243888" y="2557463"/>
          <p14:tracePt t="32818" x="8286750" y="2571750"/>
          <p14:tracePt t="32835" x="8315325" y="2586038"/>
          <p14:tracePt t="32852" x="8324850" y="2586038"/>
          <p14:tracePt t="32884" x="8339138" y="2590800"/>
          <p14:tracePt t="32885" x="8353425" y="2590800"/>
          <p14:tracePt t="32901" x="8353425" y="2576513"/>
          <p14:tracePt t="33223" x="8348663" y="2581275"/>
          <p14:tracePt t="33233" x="8329613" y="2586038"/>
          <p14:tracePt t="33242" x="8286750" y="2605088"/>
          <p14:tracePt t="33252" x="8086725" y="2657475"/>
          <p14:tracePt t="33272" x="7620000" y="2733675"/>
          <p14:tracePt t="33282" x="7400925" y="2762250"/>
          <p14:tracePt t="33301" x="7091363" y="2800350"/>
          <p14:tracePt t="33319" x="6967538" y="2800350"/>
          <p14:tracePt t="33334" x="6915150" y="2805113"/>
          <p14:tracePt t="33555" x="6905625" y="2809875"/>
          <p14:tracePt t="33566" x="6838950" y="2824163"/>
          <p14:tracePt t="33582" x="6553200" y="2857500"/>
          <p14:tracePt t="33599" x="6005513" y="2871788"/>
          <p14:tracePt t="33616" x="5762625" y="2871788"/>
          <p14:tracePt t="33631" x="5462588" y="2857500"/>
          <p14:tracePt t="33650" x="5338763" y="2828925"/>
          <p14:tracePt t="33878" x="5319713" y="2828925"/>
          <p14:tracePt t="33888" x="5200650" y="2847975"/>
          <p14:tracePt t="33899" x="5091113" y="2847975"/>
          <p14:tracePt t="33917" x="4824413" y="2838450"/>
          <p14:tracePt t="33932" x="4686300" y="2809875"/>
          <p14:tracePt t="33957" x="4652963" y="2805113"/>
          <p14:tracePt t="33967" x="4619625" y="2800350"/>
          <p14:tracePt t="33982" x="4614863" y="2800350"/>
          <p14:tracePt t="35025" x="0" y="0"/>
        </p14:tracePtLst>
      </p14:laserTraceLst>
    </p:ext>
  </p:extLs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993C81-DBA8-4F95-9883-658DA981E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9050"/>
            <a:ext cx="9144000" cy="857250"/>
          </a:xfrm>
        </p:spPr>
        <p:txBody>
          <a:bodyPr/>
          <a:lstStyle/>
          <a:p>
            <a:r>
              <a:rPr lang="en-US" dirty="0"/>
              <a:t>Adversarial Search: Alpha-Beta Algorithm</a:t>
            </a:r>
          </a:p>
        </p:txBody>
      </p:sp>
      <p:sp>
        <p:nvSpPr>
          <p:cNvPr id="9" name="مربع نص 8"/>
          <p:cNvSpPr txBox="1"/>
          <p:nvPr/>
        </p:nvSpPr>
        <p:spPr>
          <a:xfrm>
            <a:off x="76200" y="81915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libri"/>
                <a:cs typeface="Calibri"/>
              </a:rPr>
              <a:t>Example: [Max = -</a:t>
            </a:r>
            <a:r>
              <a:rPr lang="en-US" sz="2000" b="1" dirty="0"/>
              <a:t>∞ , </a:t>
            </a:r>
            <a:r>
              <a:rPr lang="en-US" sz="2000" b="1" dirty="0">
                <a:latin typeface="Calibri"/>
                <a:cs typeface="Calibri"/>
              </a:rPr>
              <a:t>Min = +</a:t>
            </a:r>
            <a:r>
              <a:rPr lang="en-US" sz="2000" b="1" dirty="0"/>
              <a:t>∞]</a:t>
            </a:r>
            <a:endParaRPr lang="en-US" sz="2000" b="1" dirty="0">
              <a:latin typeface="Calibri"/>
              <a:cs typeface="Calibri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25" t="37833" r="52813" b="42055"/>
          <a:stretch/>
        </p:blipFill>
        <p:spPr bwMode="auto">
          <a:xfrm>
            <a:off x="0" y="1352550"/>
            <a:ext cx="2994660" cy="1379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02" t="20365" b="8903"/>
          <a:stretch/>
        </p:blipFill>
        <p:spPr bwMode="auto">
          <a:xfrm>
            <a:off x="6325545" y="2059305"/>
            <a:ext cx="2742255" cy="1274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مربع نص 2"/>
          <p:cNvSpPr txBox="1"/>
          <p:nvPr/>
        </p:nvSpPr>
        <p:spPr>
          <a:xfrm>
            <a:off x="6324600" y="3409950"/>
            <a:ext cx="3505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alibri"/>
                <a:cs typeface="Calibri"/>
              </a:rPr>
              <a:t>Which branches will be pruned?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0" t="38111" r="26563" b="41889"/>
          <a:stretch/>
        </p:blipFill>
        <p:spPr bwMode="auto">
          <a:xfrm>
            <a:off x="2994660" y="1352550"/>
            <a:ext cx="294894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50" t="48611" r="26812" b="30333"/>
          <a:stretch/>
        </p:blipFill>
        <p:spPr bwMode="auto">
          <a:xfrm>
            <a:off x="2971800" y="2727960"/>
            <a:ext cx="2979420" cy="1443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8" t="49722" r="53437" b="30333"/>
          <a:stretch/>
        </p:blipFill>
        <p:spPr bwMode="auto">
          <a:xfrm>
            <a:off x="76200" y="2804160"/>
            <a:ext cx="2910840" cy="1367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12154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438"/>
    </mc:Choice>
    <mc:Fallback xmlns="">
      <p:transition spd="slow" advTm="46438"/>
    </mc:Fallback>
  </mc:AlternateContent>
  <p:timing>
    <p:tnLst>
      <p:par>
        <p:cTn id="1" dur="indefinite" restart="never" nodeType="tmRoot"/>
      </p:par>
    </p:tnLst>
  </p:timing>
  <p:extLst>
    <p:ext uri="{3A86A75C-4F4B-4683-9AE1-C65F6400EC91}">
      <p14:laserTraceLst xmlns:p14="http://schemas.microsoft.com/office/powerpoint/2010/main">
        <p14:tracePtLst>
          <p14:tracePt t="1513" x="4614863" y="2800350"/>
          <p14:tracePt t="1548" x="4624388" y="2800350"/>
          <p14:tracePt t="1558" x="4733925" y="2805113"/>
          <p14:tracePt t="1569" x="4867275" y="2814638"/>
          <p14:tracePt t="1588" x="5329238" y="2857500"/>
          <p14:tracePt t="1608" x="5715000" y="2947988"/>
          <p14:tracePt t="1620" x="5972175" y="3028950"/>
          <p14:tracePt t="1646" x="6019800" y="3119438"/>
          <p14:tracePt t="1890" x="6029325" y="3119438"/>
          <p14:tracePt t="1901" x="6081713" y="3109913"/>
          <p14:tracePt t="1920" x="6410325" y="3057525"/>
          <p14:tracePt t="1940" x="7077075" y="3000375"/>
          <p14:tracePt t="1959" x="7667625" y="3028950"/>
          <p14:tracePt t="1980" x="7872413" y="3057525"/>
          <p14:tracePt t="1989" x="8039100" y="3105150"/>
          <p14:tracePt t="2008" x="8062913" y="3133725"/>
          <p14:tracePt t="2253" x="8081963" y="3167063"/>
          <p14:tracePt t="2263" x="8081963" y="3171825"/>
          <p14:tracePt t="2270" x="8086725" y="3176588"/>
          <p14:tracePt t="2286" x="8086725" y="3171825"/>
          <p14:tracePt t="2305" x="8072438" y="3143250"/>
          <p14:tracePt t="2322" x="8053388" y="3119438"/>
          <p14:tracePt t="2336" x="8001000" y="3062288"/>
          <p14:tracePt t="2353" x="7953375" y="3028950"/>
          <p14:tracePt t="2371" x="7929563" y="3019425"/>
          <p14:tracePt t="2386" x="7905750" y="3014663"/>
          <p14:tracePt t="2408" x="7886700" y="3014663"/>
          <p14:tracePt t="2420" x="7881938" y="3014663"/>
          <p14:tracePt t="2518" x="7877175" y="3014663"/>
          <p14:tracePt t="2529" x="7877175" y="3009900"/>
          <p14:tracePt t="2538" x="7872413" y="3009900"/>
          <p14:tracePt t="2553" x="7862888" y="3009900"/>
          <p14:tracePt t="2596" x="7858125" y="3009900"/>
          <p14:tracePt t="2605" x="7848600" y="3005138"/>
          <p14:tracePt t="2620" x="7824788" y="2995613"/>
          <p14:tracePt t="2645" x="7820025" y="2990850"/>
          <p14:tracePt t="2859" x="7815263" y="2990850"/>
          <p14:tracePt t="2869" x="7805738" y="2986088"/>
          <p14:tracePt t="2879" x="7786688" y="2962275"/>
          <p14:tracePt t="2887" x="7667625" y="2795588"/>
          <p14:tracePt t="2904" x="7543800" y="2619375"/>
          <p14:tracePt t="2904" x="7510463" y="2576513"/>
          <p14:tracePt t="2930" x="7491413" y="2557463"/>
          <p14:tracePt t="2954" x="7486650" y="2557463"/>
          <p14:tracePt t="3007" x="7491413" y="2557463"/>
          <p14:tracePt t="3014" x="7496175" y="2562225"/>
          <p14:tracePt t="3048" x="7500938" y="2562225"/>
          <p14:tracePt t="3134" x="7500938" y="2566988"/>
          <p14:tracePt t="3153" x="7500938" y="2571750"/>
          <p14:tracePt t="3202" x="7505700" y="2571750"/>
          <p14:tracePt t="3241" x="7510463" y="2576513"/>
          <p14:tracePt t="3247" x="7529513" y="2581275"/>
          <p14:tracePt t="3272" x="7529513" y="2586038"/>
          <p14:tracePt t="3290" x="7543800" y="2590800"/>
          <p14:tracePt t="3314" x="7543800" y="2600325"/>
          <p14:tracePt t="3314" x="7543800" y="2605088"/>
          <p14:tracePt t="3354" x="7543800" y="2609850"/>
          <p14:tracePt t="3355" x="7543800" y="2614613"/>
          <p14:tracePt t="3391" x="7543800" y="2619375"/>
          <p14:tracePt t="3392" x="7543800" y="2624138"/>
          <p14:tracePt t="3405" x="7543800" y="2628900"/>
          <p14:tracePt t="3421" x="7543800" y="2638425"/>
          <p14:tracePt t="3457" x="7543800" y="2643188"/>
          <p14:tracePt t="3466" x="7543800" y="2647950"/>
          <p14:tracePt t="3535" x="7543800" y="2652713"/>
          <p14:tracePt t="3544" x="7539038" y="2662238"/>
          <p14:tracePt t="3569" x="7539038" y="2667000"/>
          <p14:tracePt t="3573" x="7539038" y="2671763"/>
          <p14:tracePt t="3586" x="7534275" y="2671763"/>
          <p14:tracePt t="4229" x="7534275" y="2676525"/>
          <p14:tracePt t="4234" x="7534275" y="2690813"/>
          <p14:tracePt t="4251" x="7534275" y="2695575"/>
          <p14:tracePt t="4269" x="7534275" y="2700338"/>
          <p14:tracePt t="4319" x="7534275" y="2705100"/>
          <p14:tracePt t="4338" x="7539038" y="2705100"/>
          <p14:tracePt t="4348" x="7596188" y="2714625"/>
          <p14:tracePt t="4371" x="7629525" y="2724150"/>
          <p14:tracePt t="4387" x="7648575" y="2733675"/>
          <p14:tracePt t="4404" x="7667625" y="2733675"/>
          <p14:tracePt t="4438" x="7667625" y="2738438"/>
          <p14:tracePt t="4496" x="7662863" y="2743200"/>
          <p14:tracePt t="4498" x="7658100" y="2743200"/>
          <p14:tracePt t="4521" x="7653338" y="2743200"/>
          <p14:tracePt t="4904" x="7648575" y="2747963"/>
          <p14:tracePt t="4914" x="7639050" y="2762250"/>
          <p14:tracePt t="4924" x="7596188" y="2838450"/>
          <p14:tracePt t="4943" x="7562850" y="2905125"/>
          <p14:tracePt t="4953" x="7477125" y="3048000"/>
          <p14:tracePt t="4973" x="7424738" y="3143250"/>
          <p14:tracePt t="4992" x="7410450" y="3195638"/>
          <p14:tracePt t="5003" x="7410450" y="3209925"/>
          <p14:tracePt t="5041" x="7410450" y="3214688"/>
          <p14:tracePt t="5063" x="7410450" y="3219450"/>
          <p14:tracePt t="5091" x="7410450" y="3233738"/>
          <p14:tracePt t="5103" x="7410450" y="3243263"/>
          <p14:tracePt t="5103" x="7410450" y="3252788"/>
          <p14:tracePt t="5121" x="7415213" y="3262313"/>
          <p14:tracePt t="5135" x="7415213" y="3267075"/>
          <p14:tracePt t="5152" x="7419975" y="3267075"/>
          <p14:tracePt t="5217" x="7424738" y="3271838"/>
          <p14:tracePt t="5237" x="7429500" y="3276600"/>
          <p14:tracePt t="5315" x="7434263" y="3276600"/>
          <p14:tracePt t="5374" x="7439025" y="3276600"/>
          <p14:tracePt t="5387" x="7448550" y="3276600"/>
          <p14:tracePt t="5401" x="7472363" y="3267075"/>
          <p14:tracePt t="5419" x="7505700" y="3257550"/>
          <p14:tracePt t="5434" x="7529513" y="3257550"/>
          <p14:tracePt t="5451" x="7572375" y="3252788"/>
          <p14:tracePt t="5468" x="7620000" y="3252788"/>
          <p14:tracePt t="5502" x="7624763" y="3252788"/>
          <p14:tracePt t="5518" x="7639050" y="3252788"/>
          <p14:tracePt t="5534" x="7653338" y="3257550"/>
          <p14:tracePt t="5551" x="7662863" y="3262313"/>
          <p14:tracePt t="5569" x="7691438" y="3271838"/>
          <p14:tracePt t="5601" x="7705725" y="3276600"/>
          <p14:tracePt t="5619" x="7715250" y="3286125"/>
          <p14:tracePt t="5635" x="7720013" y="3290888"/>
          <p14:tracePt t="5873" x="7715250" y="3290888"/>
          <p14:tracePt t="5883" x="7662863" y="3300413"/>
          <p14:tracePt t="5901" x="7543800" y="3314700"/>
          <p14:tracePt t="5922" x="7210425" y="3324225"/>
          <p14:tracePt t="5937" x="6791325" y="3324225"/>
          <p14:tracePt t="5953" x="6657975" y="3324225"/>
          <p14:tracePt t="5969" x="6472238" y="3319463"/>
          <p14:tracePt t="5986" x="6400800" y="3314700"/>
          <p14:tracePt t="6004" x="6381750" y="3309938"/>
          <p14:tracePt t="6206" x="6376988" y="3309938"/>
          <p14:tracePt t="6222" x="6357938" y="3319463"/>
          <p14:tracePt t="6235" x="6224588" y="3371850"/>
          <p14:tracePt t="6254" x="5886450" y="3467100"/>
          <p14:tracePt t="6274" x="5586413" y="3524250"/>
          <p14:tracePt t="6294" x="5505450" y="3529013"/>
          <p14:tracePt t="6304" x="5434013" y="3543300"/>
          <p14:tracePt t="6558" x="5429250" y="3548063"/>
          <p14:tracePt t="6568" x="5391150" y="3548063"/>
          <p14:tracePt t="6589" x="5286375" y="3552825"/>
          <p14:tracePt t="6603" x="5133975" y="3552825"/>
          <p14:tracePt t="6618" x="5062538" y="3552825"/>
          <p14:tracePt t="6635" x="4953000" y="3552825"/>
          <p14:tracePt t="6652" x="4895850" y="3552825"/>
          <p14:tracePt t="6669" x="4891088" y="3552825"/>
          <p14:tracePt t="6931" x="4881563" y="3567113"/>
          <p14:tracePt t="6940" x="4857750" y="3595688"/>
          <p14:tracePt t="6961" x="4819650" y="3629025"/>
          <p14:tracePt t="6982" x="4757738" y="3695700"/>
          <p14:tracePt t="7003" x="4710113" y="3767138"/>
          <p14:tracePt t="7019" x="4686300" y="3795713"/>
          <p14:tracePt t="7036" x="4657725" y="3843338"/>
          <p14:tracePt t="7053" x="4633913" y="3881438"/>
          <p14:tracePt t="7070" x="4605338" y="3914775"/>
          <p14:tracePt t="7088" x="4591050" y="3929063"/>
          <p14:tracePt t="7103" x="4567238" y="3962400"/>
          <p14:tracePt t="7121" x="4557713" y="3981450"/>
          <p14:tracePt t="7420" x="4557713" y="4005263"/>
          <p14:tracePt t="7430" x="4557713" y="4010025"/>
          <p14:tracePt t="7439" x="4543425" y="4024313"/>
          <p14:tracePt t="7460" x="4495800" y="4043363"/>
          <p14:tracePt t="7470" x="4452938" y="4048125"/>
          <p14:tracePt t="7489" x="4405313" y="4052888"/>
          <p14:tracePt t="7506" x="4381500" y="4052888"/>
          <p14:tracePt t="7557" x="4381500" y="4057650"/>
          <p14:tracePt t="7569" x="4376738" y="4057650"/>
          <p14:tracePt t="7596" x="4376738" y="4062413"/>
          <p14:tracePt t="7630" x="4376738" y="4067175"/>
          <p14:tracePt t="7665" x="4376738" y="4071938"/>
          <p14:tracePt t="7802" x="4376738" y="4067175"/>
          <p14:tracePt t="9155" x="4381500" y="4057650"/>
          <p14:tracePt t="9165" x="4391025" y="3952875"/>
          <p14:tracePt t="9194" x="4400550" y="3905250"/>
          <p14:tracePt t="9194" x="4405313" y="3848100"/>
          <p14:tracePt t="9206" x="4410075" y="3800475"/>
          <p14:tracePt t="9217" x="4410075" y="3695700"/>
          <p14:tracePt t="9234" x="4410075" y="3657600"/>
          <p14:tracePt t="9250" x="4410075" y="3543300"/>
          <p14:tracePt t="9284" x="4410075" y="3529013"/>
          <p14:tracePt t="9301" x="4410075" y="3509963"/>
          <p14:tracePt t="10730" x="4419600" y="3514725"/>
          <p14:tracePt t="10740" x="4443413" y="3524250"/>
          <p14:tracePt t="10759" x="4467225" y="3538538"/>
          <p14:tracePt t="10769" x="4500563" y="3581400"/>
          <p14:tracePt t="10784" x="4543425" y="3652838"/>
          <p14:tracePt t="10801" x="4562475" y="3686175"/>
          <p14:tracePt t="10817" x="4586288" y="3729038"/>
          <p14:tracePt t="10834" x="4614863" y="3776663"/>
          <p14:tracePt t="10850" x="4648200" y="3838575"/>
          <p14:tracePt t="10869" x="4662488" y="3867150"/>
          <p14:tracePt t="10884" x="4672013" y="3910013"/>
          <p14:tracePt t="10900" x="4676775" y="3919538"/>
          <p14:tracePt t="11302" x="4686300" y="3948113"/>
          <p14:tracePt t="11303" x="4695825" y="3962400"/>
          <p14:tracePt t="11318" x="4695825" y="3967163"/>
          <p14:tracePt t="11334" x="4705350" y="3971925"/>
          <p14:tracePt t="11351" x="4748213" y="3971925"/>
          <p14:tracePt t="11368" x="4819650" y="3971925"/>
          <p14:tracePt t="11387" x="4862513" y="3971925"/>
          <p14:tracePt t="11402" x="4953000" y="3971925"/>
          <p14:tracePt t="11573" x="4948238" y="3971925"/>
          <p14:tracePt t="11593" x="4943475" y="3971925"/>
          <p14:tracePt t="11610" x="4924425" y="3971925"/>
          <p14:tracePt t="11640" x="4886325" y="3976688"/>
          <p14:tracePt t="11661" x="4819650" y="3981450"/>
          <p14:tracePt t="11661" x="4786313" y="3981450"/>
          <p14:tracePt t="11693" x="4729163" y="3981450"/>
          <p14:tracePt t="11718" x="4700588" y="3981450"/>
          <p14:tracePt t="11735" x="4691063" y="3981450"/>
          <p14:tracePt t="11847" x="4695825" y="3981450"/>
          <p14:tracePt t="11857" x="4710113" y="3981450"/>
          <p14:tracePt t="11869" x="4724400" y="3981450"/>
          <p14:tracePt t="11869" x="4738688" y="3981450"/>
          <p14:tracePt t="11886" x="4757738" y="3981450"/>
          <p14:tracePt t="11904" x="4800600" y="3981450"/>
          <p14:tracePt t="11918" x="4848225" y="3981450"/>
          <p14:tracePt t="11944" x="4876800" y="3981450"/>
          <p14:tracePt t="12043" x="4867275" y="3981450"/>
          <p14:tracePt t="12053" x="4852988" y="3981450"/>
          <p14:tracePt t="12072" x="4838700" y="3981450"/>
          <p14:tracePt t="12087" x="4824413" y="3986213"/>
          <p14:tracePt t="12103" x="4810125" y="3986213"/>
          <p14:tracePt t="12118" x="4791075" y="3986213"/>
          <p14:tracePt t="12135" x="4772025" y="3986213"/>
          <p14:tracePt t="12152" x="4757738" y="3990975"/>
          <p14:tracePt t="12185" x="4752975" y="3995738"/>
          <p14:tracePt t="13021" x="4748213" y="3995738"/>
          <p14:tracePt t="13031" x="4705350" y="3962400"/>
          <p14:tracePt t="13060" x="4614863" y="3838575"/>
          <p14:tracePt t="13089" x="4548188" y="3748088"/>
          <p14:tracePt t="13101" x="4524375" y="3705225"/>
          <p14:tracePt t="13101" x="4514850" y="3662363"/>
          <p14:tracePt t="13119" x="4500563" y="3624263"/>
          <p14:tracePt t="13135" x="4491038" y="3590925"/>
          <p14:tracePt t="13151" x="4491038" y="3586163"/>
          <p14:tracePt t="13236" x="4491038" y="3590925"/>
          <p14:tracePt t="14081" x="4491038" y="3581400"/>
          <p14:tracePt t="14088" x="4476750" y="3571875"/>
          <p14:tracePt t="14107" x="4467225" y="3557588"/>
          <p14:tracePt t="14146" x="4467225" y="3552825"/>
          <p14:tracePt t="14263" x="4467225" y="3548063"/>
          <p14:tracePt t="14332" x="4467225" y="3543300"/>
          <p14:tracePt t="18120" x="4467225" y="3533775"/>
          <p14:tracePt t="18130" x="4476750" y="3481388"/>
          <p14:tracePt t="18166" x="4486275" y="3443288"/>
          <p14:tracePt t="18169" x="4505325" y="3328988"/>
          <p14:tracePt t="18182" x="4510088" y="3233738"/>
          <p14:tracePt t="18208" x="4519613" y="3162300"/>
          <p14:tracePt t="18234" x="4519613" y="3133725"/>
          <p14:tracePt t="18286" x="4519613" y="3119438"/>
          <p14:tracePt t="18296" x="4519613" y="3100388"/>
          <p14:tracePt t="19422" x="4519613" y="3105150"/>
          <p14:tracePt t="19431" x="4519613" y="3119438"/>
          <p14:tracePt t="19461" x="4519613" y="3152775"/>
          <p14:tracePt t="19491" x="4519613" y="3162300"/>
          <p14:tracePt t="19500" x="4519613" y="3176588"/>
          <p14:tracePt t="19520" x="4514850" y="3219450"/>
          <p14:tracePt t="19538" x="4491038" y="3295650"/>
          <p14:tracePt t="19549" x="4476750" y="3367088"/>
          <p14:tracePt t="19582" x="4476750" y="3390900"/>
          <p14:tracePt t="19599" x="4476750" y="3400425"/>
          <p14:tracePt t="19725" x="4476750" y="3395663"/>
          <p14:tracePt t="19970" x="4467225" y="3405188"/>
          <p14:tracePt t="19979" x="4438650" y="3433763"/>
          <p14:tracePt t="20010" x="4314825" y="3471863"/>
          <p14:tracePt t="20039" x="4119563" y="3505200"/>
          <p14:tracePt t="20058" x="3800475" y="3552825"/>
          <p14:tracePt t="20083" x="3671888" y="3557588"/>
          <p14:tracePt t="20099" x="3614738" y="3557588"/>
          <p14:tracePt t="20118" x="3605213" y="3557588"/>
          <p14:tracePt t="20132" x="3590925" y="3557588"/>
          <p14:tracePt t="20420" x="3586163" y="3557588"/>
          <p14:tracePt t="20440" x="3581400" y="3548063"/>
          <p14:tracePt t="20452" x="3581400" y="3543300"/>
          <p14:tracePt t="20488" x="3581400" y="3538538"/>
          <p14:tracePt t="20498" x="3581400" y="3533775"/>
          <p14:tracePt t="20518" x="3581400" y="3519488"/>
          <p14:tracePt t="20557" x="3581400" y="3514725"/>
          <p14:tracePt t="20589" x="3581400" y="3509963"/>
          <p14:tracePt t="20665" x="3586163" y="3509963"/>
          <p14:tracePt t="20841" x="3586163" y="3514725"/>
          <p14:tracePt t="20871" x="3586163" y="3519488"/>
          <p14:tracePt t="21673" x="3581400" y="3519488"/>
          <p14:tracePt t="21683" x="3581400" y="3514725"/>
          <p14:tracePt t="21702" x="3633788" y="3481388"/>
          <p14:tracePt t="21721" x="3848100" y="3409950"/>
          <p14:tracePt t="21741" x="4391025" y="3333750"/>
          <p14:tracePt t="21767" x="4562475" y="3333750"/>
          <p14:tracePt t="21782" x="4662488" y="3386138"/>
          <p14:tracePt t="21800" x="4691063" y="3409950"/>
          <p14:tracePt t="21815" x="4710113" y="3433763"/>
          <p14:tracePt t="21832" x="4719638" y="3448050"/>
          <p14:tracePt t="21849" x="4729163" y="3462338"/>
          <p14:tracePt t="21869" x="4743450" y="3471863"/>
          <p14:tracePt t="22220" x="4743450" y="3476625"/>
          <p14:tracePt t="22231" x="4733925" y="3481388"/>
          <p14:tracePt t="22250" x="4714875" y="3486150"/>
          <p14:tracePt t="22269" x="4676775" y="3486150"/>
          <p14:tracePt t="22286" x="4652963" y="3486150"/>
          <p14:tracePt t="22299" x="4638675" y="3486150"/>
          <p14:tracePt t="22315" x="4619625" y="3486150"/>
          <p14:tracePt t="22332" x="4610100" y="3490913"/>
          <p14:tracePt t="22368" x="4605338" y="3490913"/>
          <p14:tracePt t="22574" x="4610100" y="3490913"/>
          <p14:tracePt t="23326" x="4610100" y="3495675"/>
          <p14:tracePt t="23333" x="4610100" y="3519488"/>
          <p14:tracePt t="23349" x="4595813" y="3567113"/>
          <p14:tracePt t="23366" x="4591050" y="3576638"/>
          <p14:tracePt t="23382" x="4576763" y="3605213"/>
          <p14:tracePt t="23399" x="4572000" y="3643313"/>
          <p14:tracePt t="23417" x="4567238" y="3657600"/>
          <p14:tracePt t="23432" x="4567238" y="3686175"/>
          <p14:tracePt t="23449" x="4567238" y="3695700"/>
          <p14:tracePt t="23493" x="4567238" y="3700463"/>
          <p14:tracePt t="23541" x="4567238" y="3705225"/>
          <p14:tracePt t="23659" x="4567238" y="3695700"/>
          <p14:tracePt t="23669" x="4567238" y="3662363"/>
          <p14:tracePt t="23681" x="4567238" y="3576638"/>
          <p14:tracePt t="23708" x="4576763" y="3462338"/>
          <p14:tracePt t="23733" x="4576763" y="3448050"/>
          <p14:tracePt t="23786" x="4576763" y="3452813"/>
          <p14:tracePt t="23800" x="4576763" y="3457575"/>
          <p14:tracePt t="23913" x="4576763" y="3462338"/>
          <p14:tracePt t="23933" x="4576763" y="3467100"/>
          <p14:tracePt t="23942" x="4576763" y="3476625"/>
          <p14:tracePt t="25059" x="4576763" y="3490913"/>
          <p14:tracePt t="25068" x="4576763" y="3505200"/>
          <p14:tracePt t="25087" x="4557713" y="3567113"/>
          <p14:tracePt t="25107" x="4471988" y="3709988"/>
          <p14:tracePt t="25136" x="4438650" y="3748088"/>
          <p14:tracePt t="25156" x="4429125" y="3748088"/>
          <p14:tracePt t="25167" x="4424363" y="3748088"/>
          <p14:tracePt t="25205" x="4419600" y="3752850"/>
          <p14:tracePt t="25215" x="4405313" y="3771900"/>
          <p14:tracePt t="25231" x="4391025" y="3810000"/>
          <p14:tracePt t="25254" x="4376738" y="3838575"/>
          <p14:tracePt t="25274" x="4376738" y="3848100"/>
          <p14:tracePt t="25300" x="4371975" y="3848100"/>
          <p14:tracePt t="25315" x="4371975" y="3843338"/>
          <p14:tracePt t="25331" x="4371975" y="3819525"/>
          <p14:tracePt t="25349" x="4381500" y="3781425"/>
          <p14:tracePt t="25365" x="4405313" y="3690938"/>
          <p14:tracePt t="25381" x="4443413" y="3595688"/>
          <p14:tracePt t="25397" x="4572000" y="3319463"/>
          <p14:tracePt t="25415" x="4624388" y="3195638"/>
          <p14:tracePt t="25434" x="4638675" y="3181350"/>
          <p14:tracePt t="25488" x="4638675" y="3190875"/>
          <p14:tracePt t="25498" x="4629150" y="3205163"/>
          <p14:tracePt t="25518" x="4624388" y="3224213"/>
          <p14:tracePt t="25538" x="4624388" y="3238500"/>
          <p14:tracePt t="25559" x="4619625" y="3243263"/>
          <p14:tracePt t="25580" x="4619625" y="3252788"/>
          <p14:tracePt t="25616" x="4614863" y="3257550"/>
          <p14:tracePt t="25617" x="4614863" y="3262313"/>
          <p14:tracePt t="25631" x="4610100" y="3276600"/>
          <p14:tracePt t="25648" x="4600575" y="3295650"/>
          <p14:tracePt t="25666" x="4595813" y="3309938"/>
          <p14:tracePt t="25684" x="4581525" y="3357563"/>
          <p14:tracePt t="25698" x="4562475" y="3400425"/>
          <p14:tracePt t="25714" x="4562475" y="3433763"/>
          <p14:tracePt t="25730" x="4562475" y="3476625"/>
          <p14:tracePt t="25748" x="4562475" y="3495675"/>
          <p14:tracePt t="25764" x="4562475" y="3505200"/>
          <p14:tracePt t="25802" x="4562475" y="3509963"/>
          <p14:tracePt t="25819" x="4562475" y="3514725"/>
          <p14:tracePt t="25851" x="4562475" y="3519488"/>
          <p14:tracePt t="25890" x="4567238" y="3524250"/>
          <p14:tracePt t="25891" x="4572000" y="3533775"/>
          <p14:tracePt t="26124" x="4572000" y="3538538"/>
          <p14:tracePt t="26147" x="4572000" y="3548063"/>
          <p14:tracePt t="26154" x="4572000" y="3595688"/>
          <p14:tracePt t="26164" x="4572000" y="3633788"/>
          <p14:tracePt t="26183" x="4572000" y="3738563"/>
          <p14:tracePt t="26197" x="4572000" y="3833813"/>
          <p14:tracePt t="26216" x="4572000" y="3867150"/>
          <p14:tracePt t="26230" x="4572000" y="3890963"/>
          <p14:tracePt t="26247" x="4572000" y="3905250"/>
          <p14:tracePt t="26282" x="4572000" y="3933825"/>
          <p14:tracePt t="26313" x="4572000" y="3948113"/>
          <p14:tracePt t="26330" x="4572000" y="3952875"/>
          <p14:tracePt t="26438" x="4581525" y="3948113"/>
          <p14:tracePt t="26447" x="4610100" y="3933825"/>
          <p14:tracePt t="26467" x="4757738" y="3895725"/>
          <p14:tracePt t="26498" x="4805363" y="3890963"/>
          <p14:tracePt t="26514" x="4857750" y="3890963"/>
          <p14:tracePt t="26531" x="4872038" y="3890963"/>
          <p14:tracePt t="26548" x="4876800" y="3890963"/>
          <p14:tracePt t="26721" x="4872038" y="3890963"/>
          <p14:tracePt t="26732" x="4857750" y="3890963"/>
          <p14:tracePt t="26747" x="4829175" y="3900488"/>
          <p14:tracePt t="26766" x="4767263" y="3905250"/>
          <p14:tracePt t="26781" x="4743450" y="3910013"/>
          <p14:tracePt t="26797" x="4681538" y="3938588"/>
          <p14:tracePt t="26814" x="4638675" y="3952875"/>
          <p14:tracePt t="26830" x="4629150" y="3967163"/>
          <p14:tracePt t="26898" x="4633913" y="3967163"/>
          <p14:tracePt t="26908" x="4643438" y="3967163"/>
          <p14:tracePt t="26937" x="4686300" y="3952875"/>
          <p14:tracePt t="26948" x="4719638" y="3952875"/>
          <p14:tracePt t="26966" x="4800600" y="3952875"/>
          <p14:tracePt t="26981" x="4848225" y="3952875"/>
          <p14:tracePt t="27000" x="4867275" y="3952875"/>
          <p14:tracePt t="27063" x="4867275" y="3957638"/>
          <p14:tracePt t="27075" x="4862513" y="3962400"/>
          <p14:tracePt t="27103" x="4848225" y="3967163"/>
          <p14:tracePt t="27122" x="4833938" y="3967163"/>
          <p14:tracePt t="27147" x="4819650" y="3967163"/>
          <p14:tracePt t="27163" x="4805363" y="3967163"/>
          <p14:tracePt t="27183" x="4800600" y="3967163"/>
          <p14:tracePt t="27197" x="4791075" y="3967163"/>
          <p14:tracePt t="27299" x="4795838" y="3967163"/>
          <p14:tracePt t="27318" x="4805363" y="3967163"/>
          <p14:tracePt t="27338" x="4824413" y="3967163"/>
          <p14:tracePt t="27363" x="4838700" y="3967163"/>
          <p14:tracePt t="27393" x="4843463" y="3971925"/>
          <p14:tracePt t="27485" x="4843463" y="3976688"/>
          <p14:tracePt t="27515" x="4833938" y="3976688"/>
          <p14:tracePt t="27519" x="4819650" y="3981450"/>
          <p14:tracePt t="27530" x="4776788" y="3986213"/>
          <p14:tracePt t="27547" x="4733925" y="3986213"/>
          <p14:tracePt t="27563" x="4729163" y="3986213"/>
          <p14:tracePt t="27580" x="4714875" y="3990975"/>
          <p14:tracePt t="27596" x="4714875" y="3995738"/>
          <p14:tracePt t="27670" x="4719638" y="3995738"/>
          <p14:tracePt t="27690" x="4757738" y="3995738"/>
          <p14:tracePt t="27720" x="4800600" y="3995738"/>
          <p14:tracePt t="27730" x="4814888" y="3995738"/>
          <p14:tracePt t="27749" x="4833938" y="3995738"/>
          <p14:tracePt t="27768" x="4838700" y="3995738"/>
          <p14:tracePt t="27934" x="4833938" y="3990975"/>
          <p14:tracePt t="28365" x="4833938" y="3995738"/>
          <p14:tracePt t="28379" x="4819650" y="4010025"/>
          <p14:tracePt t="28397" x="4781550" y="4019550"/>
          <p14:tracePt t="28424" x="4729163" y="4024313"/>
          <p14:tracePt t="28448" x="4700588" y="4024313"/>
          <p14:tracePt t="28464" x="4695825" y="4024313"/>
          <p14:tracePt t="28479" x="4676775" y="4024313"/>
          <p14:tracePt t="28497" x="4652963" y="4024313"/>
          <p14:tracePt t="28513" x="4648200" y="4024313"/>
          <p14:tracePt t="28530" x="4643438" y="4024313"/>
          <p14:tracePt t="28620" x="4643438" y="4019550"/>
          <p14:tracePt t="28649" x="4648200" y="4019550"/>
          <p14:tracePt t="28656" x="4676775" y="4014788"/>
          <p14:tracePt t="28688" x="4757738" y="4014788"/>
          <p14:tracePt t="28713" x="4824413" y="4024313"/>
          <p14:tracePt t="28730" x="4872038" y="4038600"/>
          <p14:tracePt t="28747" x="4881563" y="4038600"/>
          <p14:tracePt t="28769" x="4886325" y="4038600"/>
          <p14:tracePt t="28952" x="4881563" y="4038600"/>
          <p14:tracePt t="29002" x="4876800" y="4038600"/>
          <p14:tracePt t="29013" x="4862513" y="4038600"/>
          <p14:tracePt t="29032" x="4843463" y="4038600"/>
          <p14:tracePt t="29050" x="4800600" y="4043363"/>
          <p14:tracePt t="29070" x="4743450" y="4048125"/>
          <p14:tracePt t="29070" x="4719638" y="4048125"/>
          <p14:tracePt t="29092" x="4667250" y="4048125"/>
          <p14:tracePt t="29114" x="4643438" y="4048125"/>
          <p14:tracePt t="29130" x="4633913" y="4048125"/>
          <p14:tracePt t="29236" x="4638675" y="4048125"/>
          <p14:tracePt t="29246" x="4648200" y="4048125"/>
          <p14:tracePt t="29265" x="4691063" y="4038600"/>
          <p14:tracePt t="29285" x="4781550" y="4033838"/>
          <p14:tracePt t="29305" x="4872038" y="4033838"/>
          <p14:tracePt t="29334" x="4895850" y="4033838"/>
          <p14:tracePt t="29568" x="4891088" y="4033838"/>
          <p14:tracePt t="31689" x="4891088" y="4024313"/>
          <p14:tracePt t="31698" x="4891088" y="3995738"/>
          <p14:tracePt t="31712" x="4848225" y="3862388"/>
          <p14:tracePt t="31729" x="4767263" y="3695700"/>
          <p14:tracePt t="31745" x="4591050" y="3319463"/>
          <p14:tracePt t="31763" x="4433888" y="2995613"/>
          <p14:tracePt t="31779" x="4371975" y="2867025"/>
          <p14:tracePt t="31797" x="4352925" y="2833688"/>
          <p14:tracePt t="31812" x="4348163" y="2809875"/>
          <p14:tracePt t="31885" x="4348163" y="2819400"/>
          <p14:tracePt t="32218" x="4357688" y="2828925"/>
          <p14:tracePt t="32230" x="4376738" y="2857500"/>
          <p14:tracePt t="32230" x="4391025" y="2871788"/>
          <p14:tracePt t="32262" x="4400550" y="2876550"/>
          <p14:tracePt t="32263" x="4419600" y="2886075"/>
          <p14:tracePt t="32279" x="4419600" y="2895600"/>
          <p14:tracePt t="32326" x="4424363" y="2895600"/>
          <p14:tracePt t="32364" x="4433888" y="2900363"/>
          <p14:tracePt t="32365" x="4438650" y="2905125"/>
          <p14:tracePt t="32378" x="4467225" y="2914650"/>
          <p14:tracePt t="32395" x="4491038" y="2924175"/>
          <p14:tracePt t="32415" x="4505325" y="2928938"/>
          <p14:tracePt t="32429" x="4514850" y="2928938"/>
          <p14:tracePt t="32569" x="4519613" y="2928938"/>
          <p14:tracePt t="32578" x="4524375" y="2924175"/>
          <p14:tracePt t="33656" x="4524375" y="2933700"/>
          <p14:tracePt t="33666" x="4514850" y="2995613"/>
          <p14:tracePt t="33679" x="4481513" y="3114675"/>
          <p14:tracePt t="33696" x="4457700" y="3181350"/>
          <p14:tracePt t="33712" x="4424363" y="3309938"/>
          <p14:tracePt t="33728" x="4414838" y="3371850"/>
          <p14:tracePt t="33745" x="4414838" y="3376613"/>
          <p14:tracePt t="33762" x="4414838" y="3381375"/>
          <p14:tracePt t="33812" x="4414838" y="3386138"/>
          <p14:tracePt t="33822" x="4414838" y="3395663"/>
          <p14:tracePt t="33851" x="4410075" y="3405188"/>
          <p14:tracePt t="33878" x="4410075" y="3414713"/>
          <p14:tracePt t="34067" x="4410075" y="3419475"/>
          <p14:tracePt t="34068" x="4410075" y="3424238"/>
          <p14:tracePt t="34078" x="4414838" y="3433763"/>
          <p14:tracePt t="34115" x="4414838" y="3438525"/>
          <p14:tracePt t="36432" x="4395788" y="3438525"/>
          <p14:tracePt t="36439" x="4257675" y="3438525"/>
          <p14:tracePt t="36463" x="4200525" y="3438525"/>
          <p14:tracePt t="36481" x="4114800" y="3438525"/>
          <p14:tracePt t="36494" x="4052888" y="3443288"/>
          <p14:tracePt t="36527" x="4038600" y="3448050"/>
          <p14:tracePt t="36529" x="4019550" y="3457575"/>
          <p14:tracePt t="36547" x="4014788" y="3467100"/>
          <p14:tracePt t="36579" x="4010025" y="3467100"/>
          <p14:tracePt t="36580" x="4005263" y="3471863"/>
          <p14:tracePt t="36594" x="4005263" y="3476625"/>
          <p14:tracePt t="36613" x="3990975" y="3481388"/>
          <p14:tracePt t="36863" x="3981450" y="3481388"/>
          <p14:tracePt t="36872" x="3824288" y="3505200"/>
          <p14:tracePt t="36912" x="3790950" y="3509963"/>
          <p14:tracePt t="36931" x="3752850" y="3509963"/>
          <p14:tracePt t="36945" x="3729038" y="3509963"/>
          <p14:tracePt t="36961" x="3719513" y="3509963"/>
          <p14:tracePt t="36977" x="3705225" y="3509963"/>
          <p14:tracePt t="36994" x="3700463" y="3509963"/>
          <p14:tracePt t="38212" x="3705225" y="3509963"/>
          <p14:tracePt t="38222" x="3790950" y="3476625"/>
          <p14:tracePt t="38248" x="4014788" y="3371850"/>
          <p14:tracePt t="38277" x="4195763" y="3300413"/>
          <p14:tracePt t="38293" x="4391025" y="3252788"/>
          <p14:tracePt t="38294" x="4500563" y="3252788"/>
          <p14:tracePt t="38311" x="4529138" y="3257550"/>
          <p14:tracePt t="38326" x="4576763" y="3305175"/>
          <p14:tracePt t="38359" x="4591050" y="3314700"/>
          <p14:tracePt t="38359" x="4605338" y="3324225"/>
          <p14:tracePt t="38398" x="4610100" y="3333750"/>
          <p14:tracePt t="38410" x="4633913" y="3357563"/>
          <p14:tracePt t="38428" x="4643438" y="3362325"/>
          <p14:tracePt t="38443" x="4648200" y="3376613"/>
          <p14:tracePt t="38460" x="4652963" y="3376613"/>
          <p14:tracePt t="38477" x="4652963" y="3381375"/>
          <p14:tracePt t="38516" x="4652963" y="3386138"/>
          <p14:tracePt t="38526" x="4643438" y="3395663"/>
          <p14:tracePt t="38541" x="4629150" y="3409950"/>
          <p14:tracePt t="38542" x="4605338" y="3433763"/>
          <p14:tracePt t="38558" x="4591050" y="3452813"/>
          <p14:tracePt t="38576" x="4576763" y="3457575"/>
          <p14:tracePt t="38593" x="4572000" y="3462338"/>
          <p14:tracePt t="38613" x="4562475" y="3471863"/>
          <p14:tracePt t="38633" x="4552950" y="3471863"/>
          <p14:tracePt t="38643" x="4548188" y="3471863"/>
          <p14:tracePt t="38779" x="4548188" y="3467100"/>
          <p14:tracePt t="40278" x="4548188" y="3486150"/>
          <p14:tracePt t="40287" x="4548188" y="3552825"/>
          <p14:tracePt t="40317" x="4562475" y="3600450"/>
          <p14:tracePt t="40328" x="4581525" y="3700463"/>
          <p14:tracePt t="40328" x="4600575" y="3757613"/>
          <p14:tracePt t="40348" x="4610100" y="3800475"/>
          <p14:tracePt t="40359" x="4643438" y="3852863"/>
          <p14:tracePt t="40376" x="4652963" y="3867150"/>
          <p14:tracePt t="40392" x="4686300" y="3895725"/>
          <p14:tracePt t="40414" x="4691063" y="3895725"/>
          <p14:tracePt t="40426" x="4705350" y="3895725"/>
          <p14:tracePt t="40446" x="4710113" y="3895725"/>
          <p14:tracePt t="40459" x="4714875" y="3895725"/>
          <p14:tracePt t="40503" x="4714875" y="3890963"/>
          <p14:tracePt t="40526" x="4714875" y="3886200"/>
          <p14:tracePt t="40698" x="4729163" y="3881438"/>
          <p14:tracePt t="40709" x="4757738" y="3881438"/>
          <p14:tracePt t="40727" x="4805363" y="3881438"/>
          <p14:tracePt t="40743" x="4848225" y="3876675"/>
          <p14:tracePt t="40905" x="4843463" y="3876675"/>
          <p14:tracePt t="40914" x="4838700" y="3876675"/>
          <p14:tracePt t="40933" x="4824413" y="3876675"/>
          <p14:tracePt t="40944" x="4814888" y="3876675"/>
          <p14:tracePt t="40963" x="4791075" y="3876675"/>
          <p14:tracePt t="40983" x="4743450" y="3876675"/>
          <p14:tracePt t="40993" x="4724400" y="3876675"/>
          <p14:tracePt t="41009" x="4686300" y="3876675"/>
          <p14:tracePt t="41026" x="4676775" y="3876675"/>
          <p14:tracePt t="41042" x="4672013" y="3876675"/>
          <p14:tracePt t="41080" x="4676775" y="3876675"/>
          <p14:tracePt t="41090" x="4691063" y="3876675"/>
          <p14:tracePt t="41121" x="4719638" y="3876675"/>
          <p14:tracePt t="41143" x="4762500" y="3867150"/>
          <p14:tracePt t="41159" x="4781550" y="3862388"/>
          <p14:tracePt t="41176" x="4795838" y="3862388"/>
          <p14:tracePt t="41192" x="4800600" y="3862388"/>
          <p14:tracePt t="43810" x="0" y="0"/>
        </p14:tracePtLst>
        <p14:tracePtLst>
          <p14:tracePt t="44849" x="4800600" y="3862388"/>
          <p14:tracePt t="44893" x="4805363" y="3862388"/>
          <p14:tracePt t="44903" x="4876800" y="3881438"/>
          <p14:tracePt t="44931" x="4924425" y="3900488"/>
          <p14:tracePt t="44940" x="5062538" y="3948113"/>
          <p14:tracePt t="44960" x="5195888" y="3981450"/>
          <p14:tracePt t="44980" x="5248275" y="3995738"/>
          <p14:tracePt t="45029" x="5248275" y="4000500"/>
          <p14:tracePt t="45039" x="5224463" y="4000500"/>
          <p14:tracePt t="45059" x="5195888" y="4010025"/>
          <p14:tracePt t="45075" x="5148263" y="4019550"/>
          <p14:tracePt t="45090" x="5095875" y="4019550"/>
          <p14:tracePt t="45108" x="5067300" y="4024313"/>
          <p14:tracePt t="45123" x="5010150" y="4029075"/>
          <p14:tracePt t="45140" x="4981575" y="4029075"/>
          <p14:tracePt t="45157" x="4976813" y="4029075"/>
          <p14:tracePt t="45173" x="4972050" y="4029075"/>
          <p14:tracePt t="45235" x="4976813" y="4029075"/>
          <p14:tracePt t="45419" x="0" y="0"/>
        </p14:tracePtLst>
      </p14:laserTraceLst>
    </p:ext>
  </p:extLs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993C81-DBA8-4F95-9883-658DA981E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9050"/>
            <a:ext cx="9144000" cy="857250"/>
          </a:xfrm>
        </p:spPr>
        <p:txBody>
          <a:bodyPr/>
          <a:lstStyle/>
          <a:p>
            <a:r>
              <a:rPr lang="en-US" dirty="0"/>
              <a:t>Adversarial Search: Alpha-Beta Algorithm</a:t>
            </a:r>
          </a:p>
        </p:txBody>
      </p:sp>
      <p:sp>
        <p:nvSpPr>
          <p:cNvPr id="9" name="مربع نص 8"/>
          <p:cNvSpPr txBox="1"/>
          <p:nvPr/>
        </p:nvSpPr>
        <p:spPr>
          <a:xfrm>
            <a:off x="76200" y="81915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libri"/>
                <a:cs typeface="Calibri"/>
              </a:rPr>
              <a:t>Example: [Max = -</a:t>
            </a:r>
            <a:r>
              <a:rPr lang="en-US" sz="2000" b="1" dirty="0"/>
              <a:t>∞ , </a:t>
            </a:r>
            <a:r>
              <a:rPr lang="en-US" sz="2000" b="1" dirty="0">
                <a:latin typeface="Calibri"/>
                <a:cs typeface="Calibri"/>
              </a:rPr>
              <a:t>Min = +</a:t>
            </a:r>
            <a:r>
              <a:rPr lang="en-US" sz="2000" b="1" dirty="0"/>
              <a:t>∞]</a:t>
            </a:r>
            <a:endParaRPr lang="en-US" sz="2000" b="1" dirty="0">
              <a:latin typeface="Calibri"/>
              <a:cs typeface="Calibri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25" t="37833" r="52813" b="42055"/>
          <a:stretch/>
        </p:blipFill>
        <p:spPr bwMode="auto">
          <a:xfrm>
            <a:off x="0" y="1264287"/>
            <a:ext cx="2994660" cy="1160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02" t="20365" b="8903"/>
          <a:stretch/>
        </p:blipFill>
        <p:spPr bwMode="auto">
          <a:xfrm>
            <a:off x="6325545" y="2059305"/>
            <a:ext cx="2742255" cy="1274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مربع نص 2"/>
          <p:cNvSpPr txBox="1"/>
          <p:nvPr/>
        </p:nvSpPr>
        <p:spPr>
          <a:xfrm>
            <a:off x="6324600" y="3409950"/>
            <a:ext cx="3505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alibri"/>
                <a:cs typeface="Calibri"/>
              </a:rPr>
              <a:t>Which branches will be pruned?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0" t="38111" r="26563" b="41889"/>
          <a:stretch/>
        </p:blipFill>
        <p:spPr bwMode="auto">
          <a:xfrm>
            <a:off x="2994660" y="1264287"/>
            <a:ext cx="2948940" cy="1154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50" t="48611" r="26812" b="30333"/>
          <a:stretch/>
        </p:blipFill>
        <p:spPr bwMode="auto">
          <a:xfrm>
            <a:off x="2971800" y="2639697"/>
            <a:ext cx="2979420" cy="1215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8" t="49722" r="53437" b="30333"/>
          <a:stretch/>
        </p:blipFill>
        <p:spPr bwMode="auto">
          <a:xfrm>
            <a:off x="76200" y="2715897"/>
            <a:ext cx="2910840" cy="1151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0" t="57222" r="53375" b="22889"/>
          <a:stretch/>
        </p:blipFill>
        <p:spPr bwMode="auto">
          <a:xfrm>
            <a:off x="129540" y="3867150"/>
            <a:ext cx="2842260" cy="1151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59727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77"/>
    </mc:Choice>
    <mc:Fallback xmlns="">
      <p:transition spd="slow" advTm="10077"/>
    </mc:Fallback>
  </mc:AlternateContent>
  <p:timing>
    <p:tnLst>
      <p:par>
        <p:cTn id="1" dur="indefinite" restart="never" nodeType="tmRoot"/>
      </p:par>
    </p:tnLst>
  </p:timing>
  <p:extLst>
    <p:ext uri="{3A86A75C-4F4B-4683-9AE1-C65F6400EC91}">
      <p14:laserTraceLst xmlns:p14="http://schemas.microsoft.com/office/powerpoint/2010/main">
        <p14:tracePtLst>
          <p14:tracePt t="1975" x="4314825" y="4452938"/>
          <p14:tracePt t="1981" x="4043363" y="4572000"/>
          <p14:tracePt t="2000" x="3929063" y="4610100"/>
          <p14:tracePt t="2182" x="3929063" y="4614863"/>
          <p14:tracePt t="2190" x="3929063" y="4624388"/>
          <p14:tracePt t="2207" x="3929063" y="4629150"/>
          <p14:tracePt t="2217" x="3895725" y="4638675"/>
          <p14:tracePt t="2233" x="3709988" y="4643438"/>
          <p14:tracePt t="2250" x="3343275" y="4619625"/>
          <p14:tracePt t="2269" x="3186113" y="4591050"/>
          <p14:tracePt t="2284" x="2995613" y="4538663"/>
          <p14:tracePt t="2300" x="2914650" y="4505325"/>
          <p14:tracePt t="2319" x="2895600" y="4495800"/>
          <p14:tracePt t="2334" x="2890838" y="4486275"/>
          <p14:tracePt t="2611" x="2881313" y="4486275"/>
          <p14:tracePt t="2612" x="2852738" y="4491038"/>
          <p14:tracePt t="2635" x="2795588" y="4500563"/>
          <p14:tracePt t="2653" x="2762250" y="4505325"/>
          <p14:tracePt t="2667" x="2700338" y="4514850"/>
          <p14:tracePt t="2684" x="2681288" y="4519613"/>
          <p14:tracePt t="2700" x="2676525" y="4519613"/>
          <p14:tracePt t="2768" x="2676525" y="4524375"/>
          <p14:tracePt t="2779" x="2671763" y="4524375"/>
          <p14:tracePt t="2835" x="2667000" y="4524375"/>
          <p14:tracePt t="3022" x="2667000" y="4529138"/>
          <p14:tracePt t="3042" x="2614613" y="4533900"/>
          <p14:tracePt t="3071" x="2543175" y="4533900"/>
          <p14:tracePt t="3090" x="2476500" y="4529138"/>
          <p14:tracePt t="3110" x="2433638" y="4524375"/>
          <p14:tracePt t="3136" x="2428875" y="4524375"/>
          <p14:tracePt t="3178" x="2428875" y="4519613"/>
          <p14:tracePt t="3306" x="2428875" y="4514850"/>
          <p14:tracePt t="4333" x="2433638" y="4514850"/>
          <p14:tracePt t="4343" x="2624138" y="4433888"/>
          <p14:tracePt t="4372" x="3233738" y="4286250"/>
          <p14:tracePt t="4392" x="4529138" y="4324350"/>
          <p14:tracePt t="4518" x="4519613" y="4324350"/>
          <p14:tracePt t="4534" x="4529138" y="4324350"/>
          <p14:tracePt t="4676" x="4543425" y="4324350"/>
          <p14:tracePt t="4685" x="4652963" y="4305300"/>
          <p14:tracePt t="4685" x="4872038" y="4267200"/>
          <p14:tracePt t="4709" x="5672138" y="4195763"/>
          <p14:tracePt t="4732" x="6348413" y="4181475"/>
          <p14:tracePt t="4749" x="6453188" y="4181475"/>
          <p14:tracePt t="4766" x="6538913" y="4210050"/>
          <p14:tracePt t="4999" x="6553200" y="4210050"/>
          <p14:tracePt t="5008" x="6805613" y="4129088"/>
          <p14:tracePt t="5037" x="7500938" y="3924300"/>
          <p14:tracePt t="5049" x="7772400" y="3857625"/>
          <p14:tracePt t="5049" x="7962900" y="3805238"/>
          <p14:tracePt t="5076" x="8091488" y="3786188"/>
          <p14:tracePt t="5101" x="8077200" y="3786188"/>
          <p14:tracePt t="5133" x="8058150" y="3790950"/>
          <p14:tracePt t="5149" x="8043863" y="3790950"/>
          <p14:tracePt t="5185" x="8039100" y="3790950"/>
          <p14:tracePt t="5221" x="8034338" y="3790950"/>
          <p14:tracePt t="5252" x="8039100" y="3781425"/>
          <p14:tracePt t="5458" x="8043863" y="3776663"/>
          <p14:tracePt t="5468" x="8077200" y="3738563"/>
          <p14:tracePt t="5484" x="8143875" y="3667125"/>
          <p14:tracePt t="5499" x="8210550" y="3562350"/>
          <p14:tracePt t="5517" x="8243888" y="3505200"/>
          <p14:tracePt t="5532" x="8277225" y="3419475"/>
          <p14:tracePt t="5549" x="8281988" y="3381375"/>
          <p14:tracePt t="5586" x="8281988" y="3376613"/>
          <p14:tracePt t="5977" x="8277225" y="3381375"/>
          <p14:tracePt t="5986" x="8205788" y="3429000"/>
          <p14:tracePt t="6004" x="7910513" y="3557588"/>
          <p14:tracePt t="6016" x="7662863" y="3648075"/>
          <p14:tracePt t="6032" x="7229475" y="3843338"/>
          <p14:tracePt t="6048" x="6910388" y="3967163"/>
          <p14:tracePt t="6066" x="6810375" y="4000500"/>
          <p14:tracePt t="6082" x="6686550" y="4043363"/>
          <p14:tracePt t="6099" x="6638925" y="4076700"/>
          <p14:tracePt t="6290" x="6634163" y="4081463"/>
          <p14:tracePt t="6299" x="6577013" y="4129088"/>
          <p14:tracePt t="6319" x="6191250" y="4286250"/>
          <p14:tracePt t="6332" x="5624513" y="4457700"/>
          <p14:tracePt t="6358" x="5091113" y="4567238"/>
          <p14:tracePt t="6387" x="4972050" y="4581525"/>
          <p14:tracePt t="6399" x="4914900" y="4586288"/>
          <p14:tracePt t="6593" x="4905375" y="4586288"/>
          <p14:tracePt t="6603" x="4814888" y="4586288"/>
          <p14:tracePt t="6617" x="4448175" y="4567238"/>
          <p14:tracePt t="6643" x="3948113" y="4529138"/>
          <p14:tracePt t="6668" x="3819525" y="4491038"/>
          <p14:tracePt t="6888" x="3810000" y="4491038"/>
          <p14:tracePt t="6898" x="3709988" y="4491038"/>
          <p14:tracePt t="6898" x="3590925" y="4491038"/>
          <p14:tracePt t="6919" x="3443288" y="4491038"/>
          <p14:tracePt t="6934" x="3167063" y="4491038"/>
          <p14:tracePt t="6949" x="3014663" y="4486275"/>
          <p14:tracePt t="6967" x="2967038" y="4486275"/>
          <p14:tracePt t="7186" x="2952750" y="4486275"/>
          <p14:tracePt t="7188" x="2924175" y="4486275"/>
          <p14:tracePt t="7199" x="2805113" y="4486275"/>
          <p14:tracePt t="7216" x="2676525" y="4471988"/>
          <p14:tracePt t="7233" x="2624138" y="4467225"/>
          <p14:tracePt t="7250" x="2619375" y="4467225"/>
          <p14:tracePt t="7266" x="2609850" y="4462463"/>
          <p14:tracePt t="7283" x="2590800" y="4462463"/>
          <p14:tracePt t="7300" x="2586038" y="4462463"/>
          <p14:tracePt t="7317" x="2571750" y="4462463"/>
          <p14:tracePt t="7396" x="2571750" y="4467225"/>
          <p14:tracePt t="7406" x="2566988" y="4467225"/>
          <p14:tracePt t="7681" x="2562225" y="4471988"/>
          <p14:tracePt t="7690" x="2538413" y="4491038"/>
          <p14:tracePt t="7699" x="2481263" y="4548188"/>
          <p14:tracePt t="7718" x="2405063" y="4638675"/>
          <p14:tracePt t="7733" x="2347913" y="4714875"/>
          <p14:tracePt t="7765" x="2324100" y="4748213"/>
          <p14:tracePt t="7783" x="2309813" y="4791075"/>
          <p14:tracePt t="7800" x="2290763" y="4838700"/>
          <p14:tracePt t="7832" x="2286000" y="4857750"/>
          <p14:tracePt t="7850" x="2276475" y="4876800"/>
          <p14:tracePt t="7855" x="2271713" y="4895850"/>
          <p14:tracePt t="7867" x="2262188" y="4910138"/>
          <p14:tracePt t="7883" x="2252663" y="4929188"/>
          <p14:tracePt t="7899" x="2247900" y="4938713"/>
          <p14:tracePt t="8104" x="2247900" y="4933950"/>
          <p14:tracePt t="8122" x="2247900" y="4914900"/>
          <p14:tracePt t="8124" x="2266950" y="4891088"/>
          <p14:tracePt t="8133" x="2328863" y="4857750"/>
          <p14:tracePt t="8151" x="2352675" y="4848225"/>
          <p14:tracePt t="8165" x="2381250" y="4829175"/>
          <p14:tracePt t="8182" x="2405063" y="4810125"/>
          <p14:tracePt t="8199" x="2409825" y="4805363"/>
          <p14:tracePt t="8215" x="2428875" y="4781550"/>
          <p14:tracePt t="8233" x="2462213" y="4748213"/>
          <p14:tracePt t="8265" x="2490788" y="4686300"/>
          <p14:tracePt t="8299" x="2500313" y="4643438"/>
          <p14:tracePt t="8318" x="2505075" y="4624388"/>
          <p14:tracePt t="8332" x="2519363" y="4605338"/>
          <p14:tracePt t="8349" x="2524125" y="4605338"/>
          <p14:tracePt t="8424" x="2524125" y="4610100"/>
          <p14:tracePt t="8432" x="2524125" y="4619625"/>
          <p14:tracePt t="8522" x="0" y="0"/>
        </p14:tracePtLst>
      </p14:laserTrace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993C81-DBA8-4F95-9883-658DA981E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9050"/>
            <a:ext cx="9144000" cy="857250"/>
          </a:xfrm>
        </p:spPr>
        <p:txBody>
          <a:bodyPr/>
          <a:lstStyle/>
          <a:p>
            <a:r>
              <a:rPr lang="en-US" dirty="0"/>
              <a:t>Adversarial Search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533400" y="1123950"/>
            <a:ext cx="84582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n-US" dirty="0"/>
              <a:t>Games are competitive environments where agents’ goals are in conflict.</a:t>
            </a:r>
          </a:p>
          <a:p>
            <a:pPr algn="just"/>
            <a:endParaRPr lang="en-US" dirty="0">
              <a:latin typeface="Calibri"/>
              <a:cs typeface="Calibri"/>
            </a:endParaRPr>
          </a:p>
          <a:p>
            <a:pPr marL="285750" indent="-285750" algn="just">
              <a:buFontTx/>
              <a:buChar char="-"/>
            </a:pPr>
            <a:r>
              <a:rPr lang="en-US" dirty="0">
                <a:latin typeface="Calibri"/>
                <a:cs typeface="Calibri"/>
              </a:rPr>
              <a:t>In this chapter, we will focus on </a:t>
            </a:r>
            <a:r>
              <a:rPr lang="en-US" b="1" dirty="0"/>
              <a:t>zero-sum games</a:t>
            </a:r>
            <a:r>
              <a:rPr lang="en-US" dirty="0"/>
              <a:t>. Such as chess.</a:t>
            </a:r>
          </a:p>
          <a:p>
            <a:pPr algn="just"/>
            <a:r>
              <a:rPr lang="en-US" dirty="0"/>
              <a:t>     </a:t>
            </a:r>
            <a:r>
              <a:rPr lang="en-US" dirty="0">
                <a:solidFill>
                  <a:schemeClr val="accent2"/>
                </a:solidFill>
              </a:rPr>
              <a:t>This means, </a:t>
            </a:r>
            <a:r>
              <a:rPr lang="en-US" dirty="0"/>
              <a:t>deterministic</a:t>
            </a:r>
            <a:r>
              <a:rPr lang="en-US" dirty="0">
                <a:solidFill>
                  <a:schemeClr val="accent2"/>
                </a:solidFill>
              </a:rPr>
              <a:t>, </a:t>
            </a:r>
            <a:r>
              <a:rPr lang="en-US" dirty="0"/>
              <a:t>fully observable </a:t>
            </a:r>
            <a:r>
              <a:rPr lang="en-US" dirty="0">
                <a:solidFill>
                  <a:schemeClr val="accent2"/>
                </a:solidFill>
              </a:rPr>
              <a:t>environments in which two </a:t>
            </a:r>
          </a:p>
          <a:p>
            <a:pPr algn="just"/>
            <a:r>
              <a:rPr lang="en-US" dirty="0">
                <a:solidFill>
                  <a:schemeClr val="accent2"/>
                </a:solidFill>
              </a:rPr>
              <a:t>     agents act alternately. For example, if one player wins a game of chess, the    </a:t>
            </a:r>
          </a:p>
          <a:p>
            <a:pPr algn="just"/>
            <a:r>
              <a:rPr lang="en-US" dirty="0">
                <a:solidFill>
                  <a:schemeClr val="accent2"/>
                </a:solidFill>
              </a:rPr>
              <a:t>     other player necessarily loses. It is this opposition between the agents’ utility   </a:t>
            </a:r>
          </a:p>
          <a:p>
            <a:pPr algn="just"/>
            <a:r>
              <a:rPr lang="en-US" dirty="0">
                <a:solidFill>
                  <a:schemeClr val="accent2"/>
                </a:solidFill>
              </a:rPr>
              <a:t>     functions that makes the situation </a:t>
            </a:r>
            <a:r>
              <a:rPr lang="en-US" b="1" dirty="0">
                <a:latin typeface="Calibri"/>
                <a:cs typeface="Calibri"/>
              </a:rPr>
              <a:t>adversarial.</a:t>
            </a:r>
          </a:p>
          <a:p>
            <a:pPr marL="285750" indent="-285750" algn="just">
              <a:buFontTx/>
              <a:buChar char="-"/>
            </a:pPr>
            <a:endParaRPr lang="en-US" dirty="0">
              <a:latin typeface="Calibri"/>
              <a:cs typeface="Calibri"/>
            </a:endParaRPr>
          </a:p>
          <a:p>
            <a:pPr marL="285750" indent="-285750">
              <a:buFontTx/>
              <a:buChar char="-"/>
            </a:pPr>
            <a:r>
              <a:rPr lang="en-US" b="1" dirty="0">
                <a:latin typeface="Calibri"/>
                <a:cs typeface="Calibri"/>
              </a:rPr>
              <a:t>Adversarial Search</a:t>
            </a:r>
            <a:r>
              <a:rPr lang="en-US" dirty="0">
                <a:latin typeface="Calibri"/>
                <a:cs typeface="Calibri"/>
              </a:rPr>
              <a:t> also referred to as </a:t>
            </a:r>
            <a:r>
              <a:rPr lang="en-US" b="1" dirty="0">
                <a:latin typeface="Calibri"/>
                <a:cs typeface="Calibri"/>
              </a:rPr>
              <a:t>Games</a:t>
            </a:r>
            <a:r>
              <a:rPr lang="en-US" dirty="0">
                <a:latin typeface="Calibri"/>
                <a:cs typeface="Calibri"/>
              </a:rPr>
              <a:t>.</a:t>
            </a:r>
          </a:p>
          <a:p>
            <a:pPr marL="285750" indent="-285750">
              <a:buFontTx/>
              <a:buChar char="-"/>
            </a:pPr>
            <a:endParaRPr lang="en-US" dirty="0">
              <a:latin typeface="Calibri"/>
              <a:cs typeface="Calibri"/>
            </a:endParaRPr>
          </a:p>
          <a:p>
            <a:pPr marL="285750" indent="-285750">
              <a:buFontTx/>
              <a:buChar char="-"/>
            </a:pPr>
            <a:r>
              <a:rPr lang="en-US" dirty="0">
                <a:latin typeface="Calibri"/>
                <a:cs typeface="Calibri"/>
              </a:rPr>
              <a:t>In chess, we plan ahead and the other agent is planning against us.</a:t>
            </a:r>
          </a:p>
          <a:p>
            <a:pPr marL="285750" indent="-285750">
              <a:buFontTx/>
              <a:buChar char="-"/>
            </a:pPr>
            <a:endParaRPr lang="en-US" dirty="0">
              <a:latin typeface="Calibri"/>
              <a:cs typeface="Calibri"/>
            </a:endParaRPr>
          </a:p>
          <a:p>
            <a:endParaRPr lang="en-US" dirty="0">
              <a:latin typeface="Calibri"/>
              <a:cs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0624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767"/>
    </mc:Choice>
    <mc:Fallback xmlns="">
      <p:transition spd="slow" advTm="707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>
    <p:ext uri="{3A86A75C-4F4B-4683-9AE1-C65F6400EC91}">
      <p14:laserTraceLst xmlns:p14="http://schemas.microsoft.com/office/powerpoint/2010/main">
        <p14:tracePtLst>
          <p14:tracePt t="50515" x="6653213" y="3195638"/>
          <p14:tracePt t="50526" x="6619875" y="3200400"/>
          <p14:tracePt t="50552" x="6462713" y="3228975"/>
          <p14:tracePt t="50568" x="6100763" y="3295650"/>
          <p14:tracePt t="50588" x="5976938" y="3314700"/>
          <p14:tracePt t="50602" x="5829300" y="3324225"/>
          <p14:tracePt t="50810" x="5815013" y="3328988"/>
          <p14:tracePt t="50821" x="5710238" y="3367088"/>
          <p14:tracePt t="50836" x="5310188" y="3433763"/>
          <p14:tracePt t="50853" x="4919663" y="3548063"/>
          <p14:tracePt t="50870" x="4781550" y="3571875"/>
          <p14:tracePt t="50885" x="4643438" y="3619500"/>
          <p14:tracePt t="50902" x="4605338" y="3629025"/>
          <p14:tracePt t="51104" x="4595813" y="3629025"/>
          <p14:tracePt t="51113" x="4381500" y="3619500"/>
          <p14:tracePt t="51143" x="3462338" y="3262313"/>
          <p14:tracePt t="51172" x="3052763" y="3105150"/>
          <p14:tracePt t="51187" x="2876550" y="3033713"/>
          <p14:tracePt t="51211" x="2800350" y="3014663"/>
          <p14:tracePt t="51407" x="2790825" y="3014663"/>
          <p14:tracePt t="51417" x="2709863" y="3014663"/>
          <p14:tracePt t="51417" x="2628900" y="3033713"/>
          <p14:tracePt t="51437" x="2500313" y="3067050"/>
          <p14:tracePt t="51456" x="2214563" y="3138488"/>
          <p14:tracePt t="51476" x="2052638" y="3219450"/>
          <p14:tracePt t="51502" x="2024063" y="3257550"/>
          <p14:tracePt t="51535" x="2024063" y="3267075"/>
          <p14:tracePt t="51552" x="2024063" y="3281363"/>
          <p14:tracePt t="51568" x="2019300" y="3290888"/>
          <p14:tracePt t="51790" x="2024063" y="3290888"/>
          <p14:tracePt t="51799" x="2147888" y="3276600"/>
          <p14:tracePt t="51826" x="2505075" y="3276600"/>
          <p14:tracePt t="51857" x="2667000" y="3295650"/>
          <p14:tracePt t="51879" x="2747963" y="3314700"/>
          <p14:tracePt t="51902" x="2762250" y="3314700"/>
          <p14:tracePt t="51919" x="2767013" y="3314700"/>
          <p14:tracePt t="52210" x="2781300" y="3314700"/>
          <p14:tracePt t="52219" x="2824163" y="3309938"/>
          <p14:tracePt t="52239" x="2890838" y="3305175"/>
          <p14:tracePt t="52258" x="2938463" y="3300413"/>
          <p14:tracePt t="52270" x="2957513" y="3300413"/>
          <p14:tracePt t="52284" x="2981325" y="3305175"/>
          <p14:tracePt t="52301" x="3000375" y="3333750"/>
          <p14:tracePt t="52318" x="3024188" y="3357563"/>
          <p14:tracePt t="52337" x="3038475" y="3367088"/>
          <p14:tracePt t="52352" x="3062288" y="3376613"/>
          <p14:tracePt t="52368" x="3067050" y="3371850"/>
          <p14:tracePt t="52562" x="3071813" y="3371850"/>
          <p14:tracePt t="52572" x="3086100" y="3371850"/>
          <p14:tracePt t="52585" x="3138488" y="3371850"/>
          <p14:tracePt t="52610" x="3524250" y="3352800"/>
          <p14:tracePt t="52641" x="3805238" y="3343275"/>
          <p14:tracePt t="52661" x="3962400" y="3381375"/>
          <p14:tracePt t="52685" x="3995738" y="3409950"/>
          <p14:tracePt t="52701" x="4000500" y="3424238"/>
          <p14:tracePt t="52719" x="4000500" y="3429000"/>
          <p14:tracePt t="52943" x="4005263" y="3429000"/>
          <p14:tracePt t="52954" x="4019550" y="3429000"/>
          <p14:tracePt t="52973" x="4071938" y="3414713"/>
          <p14:tracePt t="52992" x="4224338" y="3371850"/>
          <p14:tracePt t="53021" x="4281488" y="3367088"/>
          <p14:tracePt t="53041" x="4295775" y="3367088"/>
          <p14:tracePt t="53110" x="4291013" y="3367088"/>
          <p14:tracePt t="53120" x="4291013" y="3371850"/>
          <p14:tracePt t="53618" x="4291013" y="3376613"/>
          <p14:tracePt t="53628" x="4295775" y="3376613"/>
          <p14:tracePt t="53657" x="4305300" y="3376613"/>
          <p14:tracePt t="53677" x="4352925" y="3376613"/>
          <p14:tracePt t="53701" x="4424363" y="3376613"/>
          <p14:tracePt t="53737" x="4429125" y="3376613"/>
          <p14:tracePt t="53751" x="4452938" y="3376613"/>
          <p14:tracePt t="53768" x="4467225" y="3395663"/>
          <p14:tracePt t="53785" x="4476750" y="3400425"/>
          <p14:tracePt t="53801" x="4495800" y="3419475"/>
          <p14:tracePt t="53818" x="4505325" y="3429000"/>
          <p14:tracePt t="53882" x="4491038" y="3429000"/>
          <p14:tracePt t="54069" x="4495800" y="3424238"/>
          <p14:tracePt t="54078" x="4562475" y="3414713"/>
          <p14:tracePt t="54103" x="4676775" y="3395663"/>
          <p14:tracePt t="54118" x="4743450" y="3395663"/>
          <p14:tracePt t="54134" x="4867275" y="3424238"/>
          <p14:tracePt t="54150" x="4938713" y="3457575"/>
          <p14:tracePt t="54167" x="4981575" y="3486150"/>
          <p14:tracePt t="54187" x="4986338" y="3495675"/>
          <p14:tracePt t="54201" x="5005388" y="3505200"/>
          <p14:tracePt t="54470" x="5010150" y="3505200"/>
          <p14:tracePt t="54479" x="5062538" y="3495675"/>
          <p14:tracePt t="54501" x="5167313" y="3476625"/>
          <p14:tracePt t="54519" x="5224463" y="3462338"/>
          <p14:tracePt t="54534" x="5300663" y="3448050"/>
          <p14:tracePt t="54551" x="5329238" y="3448050"/>
          <p14:tracePt t="54568" x="5338763" y="3448050"/>
          <p14:tracePt t="54601" x="5343525" y="3448050"/>
          <p14:tracePt t="54832" x="5357813" y="3462338"/>
          <p14:tracePt t="54851" x="5376863" y="3462338"/>
          <p14:tracePt t="54862" x="5443538" y="3462338"/>
          <p14:tracePt t="54885" x="5548313" y="3462338"/>
          <p14:tracePt t="54901" x="5610225" y="3462338"/>
          <p14:tracePt t="54918" x="5715000" y="3471863"/>
          <p14:tracePt t="54933" x="5791200" y="3514725"/>
          <p14:tracePt t="54951" x="5829300" y="3548063"/>
          <p14:tracePt t="54969" x="5838825" y="3562350"/>
          <p14:tracePt t="54984" x="5843588" y="3571875"/>
          <p14:tracePt t="55037" x="5834063" y="3576638"/>
          <p14:tracePt t="55047" x="5795963" y="3557588"/>
          <p14:tracePt t="55253" x="5800725" y="3557588"/>
          <p14:tracePt t="55263" x="5867400" y="3552825"/>
          <p14:tracePt t="55285" x="5986463" y="3548063"/>
          <p14:tracePt t="55301" x="6043613" y="3538538"/>
          <p14:tracePt t="55317" x="6134100" y="3533775"/>
          <p14:tracePt t="55334" x="6153150" y="3533775"/>
          <p14:tracePt t="55367" x="6157913" y="3533775"/>
          <p14:tracePt t="55399" x="6167438" y="3533775"/>
          <p14:tracePt t="55404" x="6172200" y="3533775"/>
          <p14:tracePt t="55417" x="6181725" y="3533775"/>
          <p14:tracePt t="55870" x="0" y="0"/>
        </p14:tracePtLst>
      </p14:laserTraceLst>
    </p:ext>
  </p:extLs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993C81-DBA8-4F95-9883-658DA981E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9050"/>
            <a:ext cx="9144000" cy="857250"/>
          </a:xfrm>
        </p:spPr>
        <p:txBody>
          <a:bodyPr/>
          <a:lstStyle/>
          <a:p>
            <a:r>
              <a:rPr lang="en-US" dirty="0"/>
              <a:t>Adversarial Search: Alpha-Beta Algorithm</a:t>
            </a:r>
          </a:p>
        </p:txBody>
      </p:sp>
      <p:sp>
        <p:nvSpPr>
          <p:cNvPr id="9" name="مربع نص 8"/>
          <p:cNvSpPr txBox="1"/>
          <p:nvPr/>
        </p:nvSpPr>
        <p:spPr>
          <a:xfrm>
            <a:off x="76200" y="81915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libri"/>
                <a:cs typeface="Calibri"/>
              </a:rPr>
              <a:t>Example: [Max = -</a:t>
            </a:r>
            <a:r>
              <a:rPr lang="en-US" sz="2000" b="1" dirty="0"/>
              <a:t>∞ , </a:t>
            </a:r>
            <a:r>
              <a:rPr lang="en-US" sz="2000" b="1" dirty="0">
                <a:latin typeface="Calibri"/>
                <a:cs typeface="Calibri"/>
              </a:rPr>
              <a:t>Min = +</a:t>
            </a:r>
            <a:r>
              <a:rPr lang="en-US" sz="2000" b="1" dirty="0"/>
              <a:t>∞]</a:t>
            </a:r>
            <a:endParaRPr lang="en-US" sz="2000" b="1" dirty="0">
              <a:latin typeface="Calibri"/>
              <a:cs typeface="Calibri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25" t="37833" r="52813" b="42055"/>
          <a:stretch/>
        </p:blipFill>
        <p:spPr bwMode="auto">
          <a:xfrm>
            <a:off x="0" y="1264287"/>
            <a:ext cx="2994660" cy="1160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02" t="20365" b="8903"/>
          <a:stretch/>
        </p:blipFill>
        <p:spPr bwMode="auto">
          <a:xfrm>
            <a:off x="6325545" y="2059305"/>
            <a:ext cx="2742255" cy="1274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مربع نص 2"/>
          <p:cNvSpPr txBox="1"/>
          <p:nvPr/>
        </p:nvSpPr>
        <p:spPr>
          <a:xfrm>
            <a:off x="6324600" y="3409950"/>
            <a:ext cx="3505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alibri"/>
                <a:cs typeface="Calibri"/>
              </a:rPr>
              <a:t>Which branches will be pruned?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0" t="38111" r="26563" b="41889"/>
          <a:stretch/>
        </p:blipFill>
        <p:spPr bwMode="auto">
          <a:xfrm>
            <a:off x="2994660" y="1264287"/>
            <a:ext cx="2948940" cy="1154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50" t="48611" r="26812" b="30333"/>
          <a:stretch/>
        </p:blipFill>
        <p:spPr bwMode="auto">
          <a:xfrm>
            <a:off x="2971800" y="2639697"/>
            <a:ext cx="2979420" cy="1215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8" t="49722" r="53437" b="30333"/>
          <a:stretch/>
        </p:blipFill>
        <p:spPr bwMode="auto">
          <a:xfrm>
            <a:off x="76200" y="2715897"/>
            <a:ext cx="2910840" cy="1151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0" t="57222" r="26875" b="22889"/>
          <a:stretch/>
        </p:blipFill>
        <p:spPr bwMode="auto">
          <a:xfrm>
            <a:off x="3048000" y="3922713"/>
            <a:ext cx="2971800" cy="1163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0" t="57222" r="53375" b="22889"/>
          <a:stretch/>
        </p:blipFill>
        <p:spPr bwMode="auto">
          <a:xfrm>
            <a:off x="129540" y="3934777"/>
            <a:ext cx="2842260" cy="1151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5983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412"/>
    </mc:Choice>
    <mc:Fallback xmlns="">
      <p:transition spd="slow" advTm="38412"/>
    </mc:Fallback>
  </mc:AlternateContent>
  <p:timing>
    <p:tnLst>
      <p:par>
        <p:cTn id="1" dur="indefinite" restart="never" nodeType="tmRoot"/>
      </p:par>
    </p:tnLst>
  </p:timing>
  <p:extLst>
    <p:ext uri="{3A86A75C-4F4B-4683-9AE1-C65F6400EC91}">
      <p14:laserTraceLst xmlns:p14="http://schemas.microsoft.com/office/powerpoint/2010/main">
        <p14:tracePtLst>
          <p14:tracePt t="1285" x="2743200" y="4586288"/>
          <p14:tracePt t="1289" x="3662363" y="4495800"/>
          <p14:tracePt t="1314" x="4005263" y="4514850"/>
          <p14:tracePt t="1330" x="4505325" y="4591050"/>
          <p14:tracePt t="1559" x="4514850" y="4591050"/>
          <p14:tracePt t="1569" x="4576763" y="4591050"/>
          <p14:tracePt t="1588" x="4843463" y="4591050"/>
          <p14:tracePt t="1599" x="5114925" y="4591050"/>
          <p14:tracePt t="1614" x="5534025" y="4643438"/>
          <p14:tracePt t="1630" x="5719763" y="4686300"/>
          <p14:tracePt t="1647" x="5738813" y="4700588"/>
          <p14:tracePt t="1663" x="5738813" y="4733925"/>
          <p14:tracePt t="1680" x="5738813" y="4852988"/>
          <p14:tracePt t="1697" x="5776913" y="4981575"/>
          <p14:tracePt t="1716" x="5805488" y="5053013"/>
          <p14:tracePt t="1911" x="5805488" y="5086350"/>
          <p14:tracePt t="1930" x="5805488" y="5124450"/>
          <p14:tracePt t="1941" x="5786438" y="5138738"/>
          <p14:tracePt t="1970" x="5776913" y="5138738"/>
          <p14:tracePt t="1981" x="5772150" y="5138738"/>
          <p14:tracePt t="2038" x="5772150" y="5119688"/>
          <p14:tracePt t="2044" x="5772150" y="5086350"/>
          <p14:tracePt t="2067" x="5791200" y="4776788"/>
          <p14:tracePt t="2107" x="5867400" y="4205288"/>
          <p14:tracePt t="2132" x="5876925" y="4076700"/>
          <p14:tracePt t="2147" x="5876925" y="4071938"/>
          <p14:tracePt t="2165" x="5876925" y="4095750"/>
          <p14:tracePt t="2180" x="5862638" y="4171950"/>
          <p14:tracePt t="2197" x="5838825" y="4224338"/>
          <p14:tracePt t="2214" x="5834063" y="4238625"/>
          <p14:tracePt t="2230" x="5824538" y="4248150"/>
          <p14:tracePt t="2429" x="5819775" y="4252913"/>
          <p14:tracePt t="2444" x="5772150" y="4291013"/>
          <p14:tracePt t="2467" x="5667375" y="4381500"/>
          <p14:tracePt t="2481" x="5572125" y="4438650"/>
          <p14:tracePt t="2507" x="5500688" y="4476750"/>
          <p14:tracePt t="2530" x="5476875" y="4486275"/>
          <p14:tracePt t="2547" x="5472113" y="4491038"/>
          <p14:tracePt t="2563" x="5472113" y="4505325"/>
          <p14:tracePt t="2580" x="5472113" y="4510088"/>
          <p14:tracePt t="2598" x="5472113" y="4514850"/>
          <p14:tracePt t="2613" x="5467350" y="4519613"/>
          <p14:tracePt t="2630" x="5457825" y="4538663"/>
          <p14:tracePt t="2664" x="5453063" y="4548188"/>
          <p14:tracePt t="2665" x="5443538" y="4552950"/>
          <p14:tracePt t="2680" x="5438775" y="4552950"/>
          <p14:tracePt t="3669" x="5448300" y="4552950"/>
          <p14:tracePt t="3694" x="5467350" y="4548188"/>
          <p14:tracePt t="3714" x="5491163" y="4543425"/>
          <p14:tracePt t="3746" x="5500688" y="4543425"/>
          <p14:tracePt t="3747" x="5514975" y="4543425"/>
          <p14:tracePt t="3765" x="5524500" y="4543425"/>
          <p14:tracePt t="3781" x="5534025" y="4538663"/>
          <p14:tracePt t="3813" x="5538788" y="4538663"/>
          <p14:tracePt t="3831" x="5553075" y="4538663"/>
          <p14:tracePt t="3888" x="5557838" y="4538663"/>
          <p14:tracePt t="3907" x="5562600" y="4533900"/>
          <p14:tracePt t="4044" x="5567363" y="4533900"/>
          <p14:tracePt t="4063" x="5576888" y="4533900"/>
          <p14:tracePt t="4113" x="5581650" y="4533900"/>
          <p14:tracePt t="4128" x="5586413" y="4533900"/>
          <p14:tracePt t="5052" x="5581650" y="4538663"/>
          <p14:tracePt t="5062" x="5562600" y="4543425"/>
          <p14:tracePt t="5062" x="5543550" y="4552950"/>
          <p14:tracePt t="5082" x="5524500" y="4562475"/>
          <p14:tracePt t="5101" x="5476875" y="4581525"/>
          <p14:tracePt t="5120" x="5414963" y="4605338"/>
          <p14:tracePt t="5131" x="5391150" y="4610100"/>
          <p14:tracePt t="5146" x="5353050" y="4619625"/>
          <p14:tracePt t="5163" x="5324475" y="4619625"/>
          <p14:tracePt t="5180" x="5319713" y="4619625"/>
          <p14:tracePt t="5196" x="5310188" y="4619625"/>
          <p14:tracePt t="5213" x="5305425" y="4619625"/>
          <p14:tracePt t="5307" x="5305425" y="4614863"/>
          <p14:tracePt t="6110" x="5310188" y="4614863"/>
          <p14:tracePt t="6149" x="5310188" y="4610100"/>
          <p14:tracePt t="6157" x="5319713" y="4600575"/>
          <p14:tracePt t="6199" x="5329238" y="4595813"/>
          <p14:tracePt t="6213" x="5334000" y="4595813"/>
          <p14:tracePt t="6247" x="5338763" y="4591050"/>
          <p14:tracePt t="6265" x="5343525" y="4591050"/>
          <p14:tracePt t="6285" x="5353050" y="4591050"/>
          <p14:tracePt t="6307" x="5357813" y="4591050"/>
          <p14:tracePt t="7498" x="5362575" y="4591050"/>
          <p14:tracePt t="7508" x="5376863" y="4591050"/>
          <p14:tracePt t="7546" x="5381625" y="4591050"/>
          <p14:tracePt t="7567" x="5386388" y="4591050"/>
          <p14:tracePt t="7890" x="5386388" y="4586288"/>
          <p14:tracePt t="9248" x="5381625" y="4586288"/>
          <p14:tracePt t="9258" x="5276850" y="4586288"/>
          <p14:tracePt t="9287" x="5205413" y="4586288"/>
          <p14:tracePt t="9297" x="5062538" y="4567238"/>
          <p14:tracePt t="9297" x="5005388" y="4548188"/>
          <p14:tracePt t="9318" x="4962525" y="4538663"/>
          <p14:tracePt t="9328" x="4929188" y="4519613"/>
          <p14:tracePt t="9347" x="4919663" y="4510088"/>
          <p14:tracePt t="9738" x="4914900" y="4505325"/>
          <p14:tracePt t="9747" x="4891088" y="4486275"/>
          <p14:tracePt t="9762" x="4848225" y="4448175"/>
          <p14:tracePt t="9786" x="4752975" y="4362450"/>
          <p14:tracePt t="9815" x="4705350" y="4300538"/>
          <p14:tracePt t="9815" x="4705350" y="4291013"/>
          <p14:tracePt t="9847" x="4700588" y="4291013"/>
          <p14:tracePt t="9861" x="4700588" y="4286250"/>
          <p14:tracePt t="9913" x="4700588" y="4281488"/>
          <p14:tracePt t="9921" x="4700588" y="4276725"/>
          <p14:tracePt t="10071" x="4700588" y="4271963"/>
          <p14:tracePt t="10076" x="4700588" y="4252913"/>
          <p14:tracePt t="10099" x="4700588" y="4233863"/>
          <p14:tracePt t="10111" x="4700588" y="4210050"/>
          <p14:tracePt t="10130" x="4700588" y="4195763"/>
          <p14:tracePt t="10144" x="4700588" y="4181475"/>
          <p14:tracePt t="10161" x="4700588" y="4171950"/>
          <p14:tracePt t="10178" x="4700588" y="4167188"/>
          <p14:tracePt t="10835" x="4691063" y="4171950"/>
          <p14:tracePt t="10843" x="4648200" y="4171950"/>
          <p14:tracePt t="10863" x="4600575" y="4176713"/>
          <p14:tracePt t="10882" x="4557713" y="4176713"/>
          <p14:tracePt t="10895" x="4533900" y="4176713"/>
          <p14:tracePt t="10912" x="4524375" y="4176713"/>
          <p14:tracePt t="10927" x="4514850" y="4176713"/>
          <p14:tracePt t="10944" x="4510088" y="4176713"/>
          <p14:tracePt t="11148" x="4514850" y="4171950"/>
          <p14:tracePt t="11528" x="4514850" y="4167188"/>
          <p14:tracePt t="11539" x="4491038" y="4148138"/>
          <p14:tracePt t="11561" x="4467225" y="4133850"/>
          <p14:tracePt t="11578" x="4457700" y="4129088"/>
          <p14:tracePt t="11593" x="4443413" y="4119563"/>
          <p14:tracePt t="11610" x="4433888" y="4105275"/>
          <p14:tracePt t="11645" x="4433888" y="4100513"/>
          <p14:tracePt t="11673" x="4433888" y="4095750"/>
          <p14:tracePt t="11792" x="4433888" y="4100513"/>
          <p14:tracePt t="11929" x="4433888" y="4105275"/>
          <p14:tracePt t="12732" x="4433888" y="4110038"/>
          <p14:tracePt t="12746" x="4414838" y="4114800"/>
          <p14:tracePt t="12751" x="4381500" y="4114800"/>
          <p14:tracePt t="12761" x="4362450" y="4114800"/>
          <p14:tracePt t="12780" x="4333875" y="4114800"/>
          <p14:tracePt t="12799" x="4324350" y="4114800"/>
          <p14:tracePt t="12868" x="4324350" y="4110038"/>
          <p14:tracePt t="12898" x="4324350" y="4105275"/>
          <p14:tracePt t="13074" x="4329113" y="4105275"/>
          <p14:tracePt t="13083" x="4357688" y="4100513"/>
          <p14:tracePt t="13103" x="4367213" y="4095750"/>
          <p14:tracePt t="13127" x="4371975" y="4095750"/>
          <p14:tracePt t="13201" x="4367213" y="4095750"/>
          <p14:tracePt t="13211" x="4352925" y="4095750"/>
          <p14:tracePt t="13230" x="4333875" y="4095750"/>
          <p14:tracePt t="13260" x="4324350" y="4095750"/>
          <p14:tracePt t="13280" x="4319588" y="4095750"/>
          <p14:tracePt t="13388" x="4319588" y="4090988"/>
          <p14:tracePt t="13397" x="4333875" y="4090988"/>
          <p14:tracePt t="13416" x="4352925" y="4090988"/>
          <p14:tracePt t="13437" x="4357688" y="4090988"/>
          <p14:tracePt t="13475" x="4357688" y="4100513"/>
          <p14:tracePt t="13495" x="4357688" y="4105275"/>
          <p14:tracePt t="13817" x="4357688" y="4133850"/>
          <p14:tracePt t="13827" x="4338638" y="4152900"/>
          <p14:tracePt t="13847" x="4276725" y="4191000"/>
          <p14:tracePt t="13866" x="4167188" y="4248150"/>
          <p14:tracePt t="13886" x="3900488" y="4381500"/>
          <p14:tracePt t="13912" x="3776663" y="4414838"/>
          <p14:tracePt t="13927" x="3729038" y="4414838"/>
          <p14:tracePt t="13943" x="3695700" y="4419600"/>
          <p14:tracePt t="14316" x="3681413" y="4424363"/>
          <p14:tracePt t="14326" x="3643313" y="4438650"/>
          <p14:tracePt t="14346" x="3576638" y="4471988"/>
          <p14:tracePt t="14365" x="3529013" y="4495800"/>
          <p14:tracePt t="14385" x="3490913" y="4505325"/>
          <p14:tracePt t="14414" x="3481388" y="4505325"/>
          <p14:tracePt t="14427" x="3481388" y="4510088"/>
          <p14:tracePt t="14443" x="3481388" y="4514850"/>
          <p14:tracePt t="14827" x="3486150" y="4514850"/>
          <p14:tracePt t="14837" x="3543300" y="4505325"/>
          <p14:tracePt t="14864" x="3581400" y="4505325"/>
          <p14:tracePt t="14884" x="3590925" y="4505325"/>
          <p14:tracePt t="14894" x="3600450" y="4505325"/>
          <p14:tracePt t="15149" x="3595688" y="4505325"/>
          <p14:tracePt t="15247" x="3600450" y="4505325"/>
          <p14:tracePt t="15256" x="3686175" y="4505325"/>
          <p14:tracePt t="15284" x="3871913" y="4529138"/>
          <p14:tracePt t="15314" x="3962400" y="4557713"/>
          <p14:tracePt t="15336" x="4033838" y="4572000"/>
          <p14:tracePt t="15569" x="4043363" y="4572000"/>
          <p14:tracePt t="15578" x="4086225" y="4572000"/>
          <p14:tracePt t="15600" x="4210050" y="4567238"/>
          <p14:tracePt t="15610" x="4362450" y="4548188"/>
          <p14:tracePt t="15628" x="4419600" y="4548188"/>
          <p14:tracePt t="15642" x="4467225" y="4548188"/>
          <p14:tracePt t="15659" x="4486275" y="4548188"/>
          <p14:tracePt t="15738" x="4491038" y="4548188"/>
          <p14:tracePt t="15759" x="4495800" y="4548188"/>
          <p14:tracePt t="15793" x="4500563" y="4548188"/>
          <p14:tracePt t="15816" x="4505325" y="4548188"/>
          <p14:tracePt t="15833" x="4510088" y="4548188"/>
          <p14:tracePt t="16097" x="4514850" y="4548188"/>
          <p14:tracePt t="16107" x="4543425" y="4548188"/>
          <p14:tracePt t="16107" x="4591050" y="4548188"/>
          <p14:tracePt t="16129" x="4662488" y="4529138"/>
          <p14:tracePt t="16143" x="4967288" y="4448175"/>
          <p14:tracePt t="16158" x="5233988" y="4400550"/>
          <p14:tracePt t="16176" x="5305425" y="4391025"/>
          <p14:tracePt t="16192" x="5410200" y="4391025"/>
          <p14:tracePt t="16209" x="5462588" y="4391025"/>
          <p14:tracePt t="16225" x="5481638" y="4410075"/>
          <p14:tracePt t="16244" x="5500688" y="4429125"/>
          <p14:tracePt t="16277" x="5500688" y="4433888"/>
          <p14:tracePt t="16851" x="5500688" y="4443413"/>
          <p14:tracePt t="16856" x="5495925" y="4457700"/>
          <p14:tracePt t="16900" x="5448300" y="4471988"/>
          <p14:tracePt t="16942" x="5334000" y="4471988"/>
          <p14:tracePt t="16959" x="5219700" y="4452938"/>
          <p14:tracePt t="16976" x="4895850" y="4348163"/>
          <p14:tracePt t="16992" x="4705350" y="4248150"/>
          <p14:tracePt t="17009" x="4657725" y="4214813"/>
          <p14:tracePt t="17025" x="4605338" y="4171950"/>
          <p14:tracePt t="17025" x="4591050" y="4157663"/>
          <p14:tracePt t="17052" x="4576763" y="4143375"/>
          <p14:tracePt t="17300" x="4576763" y="4138613"/>
          <p14:tracePt t="17301" x="4581525" y="4133850"/>
          <p14:tracePt t="17325" x="4586288" y="4124325"/>
          <p14:tracePt t="17377" x="4576763" y="4138613"/>
          <p14:tracePt t="18563" x="4567238" y="4143375"/>
          <p14:tracePt t="18572" x="4495800" y="4181475"/>
          <p14:tracePt t="18572" x="4438650" y="4205288"/>
          <p14:tracePt t="18604" x="4176713" y="4276725"/>
          <p14:tracePt t="18625" x="3986213" y="4314825"/>
          <p14:tracePt t="18641" x="3924300" y="4314825"/>
          <p14:tracePt t="18658" x="3829050" y="4319588"/>
          <p14:tracePt t="18675" x="3790950" y="4319588"/>
          <p14:tracePt t="19659" x="3805238" y="4324350"/>
          <p14:tracePt t="19659" x="3829050" y="4324350"/>
          <p14:tracePt t="19675" x="3910013" y="4329113"/>
          <p14:tracePt t="19698" x="4038600" y="4338638"/>
          <p14:tracePt t="19718" x="4333875" y="4438650"/>
          <p14:tracePt t="19758" x="4486275" y="4557713"/>
          <p14:tracePt t="19758" x="4514850" y="4581525"/>
          <p14:tracePt t="19808" x="4543425" y="4591050"/>
          <p14:tracePt t="19808" x="4552950" y="4591050"/>
          <p14:tracePt t="20149" x="4557713" y="4591050"/>
          <p14:tracePt t="20159" x="4576763" y="4591050"/>
          <p14:tracePt t="20159" x="4595813" y="4581525"/>
          <p14:tracePt t="20180" x="4633913" y="4557713"/>
          <p14:tracePt t="20192" x="4733925" y="4519613"/>
          <p14:tracePt t="20208" x="4781550" y="4500563"/>
          <p14:tracePt t="20225" x="4833938" y="4491038"/>
          <p14:tracePt t="20242" x="4852988" y="4491038"/>
          <p14:tracePt t="20277" x="4872038" y="4491038"/>
          <p14:tracePt t="20309" x="4900613" y="4491038"/>
          <p14:tracePt t="20342" x="4919663" y="4495800"/>
          <p14:tracePt t="20359" x="4943475" y="4505325"/>
          <p14:tracePt t="20376" x="4948238" y="4510088"/>
          <p14:tracePt t="20392" x="4976813" y="4533900"/>
          <p14:tracePt t="20409" x="4991100" y="4552950"/>
          <p14:tracePt t="20428" x="5000625" y="4576763"/>
          <p14:tracePt t="20445" x="5010150" y="4591050"/>
          <p14:tracePt t="20459" x="5029200" y="4624388"/>
          <p14:tracePt t="20474" x="5048250" y="4648200"/>
          <p14:tracePt t="20493" x="5057775" y="4672013"/>
          <p14:tracePt t="20511" x="5057775" y="4676775"/>
          <p14:tracePt t="20525" x="5057775" y="4691063"/>
          <p14:tracePt t="20541" x="5057775" y="4700588"/>
          <p14:tracePt t="20557" x="5057775" y="4752975"/>
          <p14:tracePt t="20593" x="5057775" y="4781550"/>
          <p14:tracePt t="20609" x="5057775" y="4791075"/>
          <p14:tracePt t="20624" x="5053013" y="4810125"/>
          <p14:tracePt t="20641" x="5048250" y="4824413"/>
          <p14:tracePt t="20658" x="5043488" y="4833938"/>
          <p14:tracePt t="20674" x="5038725" y="4843463"/>
          <p14:tracePt t="20691" x="5038725" y="4852988"/>
          <p14:tracePt t="20709" x="5033963" y="4857750"/>
          <p14:tracePt t="20709" x="5033963" y="4862513"/>
          <p14:tracePt t="20726" x="5029200" y="4867275"/>
          <p14:tracePt t="20741" x="5024438" y="4876800"/>
          <p14:tracePt t="20760" x="5019675" y="4886325"/>
          <p14:tracePt t="20775" x="5014913" y="4891088"/>
          <p14:tracePt t="20790" x="5014913" y="4895850"/>
          <p14:tracePt t="20807" x="5005388" y="4905375"/>
          <p14:tracePt t="20824" x="5000625" y="4910138"/>
          <p14:tracePt t="20841" x="4976813" y="4929188"/>
          <p14:tracePt t="20858" x="4933950" y="4943475"/>
          <p14:tracePt t="20875" x="4872038" y="4967288"/>
          <p14:tracePt t="20892" x="4838700" y="4967288"/>
          <p14:tracePt t="20909" x="4781550" y="4967288"/>
          <p14:tracePt t="20924" x="4714875" y="4967288"/>
          <p14:tracePt t="20941" x="4691063" y="4962525"/>
          <p14:tracePt t="20941" x="4662488" y="4948238"/>
          <p14:tracePt t="20963" x="4638675" y="4938713"/>
          <p14:tracePt t="20974" x="4605338" y="4919663"/>
          <p14:tracePt t="20991" x="4591050" y="4910138"/>
          <p14:tracePt t="21008" x="4567238" y="4886325"/>
          <p14:tracePt t="21024" x="4538663" y="4857750"/>
          <p14:tracePt t="21041" x="4524375" y="4833938"/>
          <p14:tracePt t="21059" x="4514850" y="4824413"/>
          <p14:tracePt t="21075" x="4505325" y="4805363"/>
          <p14:tracePt t="21093" x="4505325" y="4800600"/>
          <p14:tracePt t="21109" x="4505325" y="4791075"/>
          <p14:tracePt t="21124" x="4505325" y="4767263"/>
          <p14:tracePt t="21141" x="4529138" y="4667250"/>
          <p14:tracePt t="21158" x="4624388" y="4462463"/>
          <p14:tracePt t="21176" x="4676775" y="4381500"/>
          <p14:tracePt t="21191" x="4738688" y="4300538"/>
          <p14:tracePt t="21208" x="4752975" y="4295775"/>
          <p14:tracePt t="21227" x="4757738" y="4295775"/>
          <p14:tracePt t="21241" x="4772025" y="4310063"/>
          <p14:tracePt t="21257" x="4791075" y="4324350"/>
          <p14:tracePt t="21275" x="4810125" y="4324350"/>
          <p14:tracePt t="21290" x="4852988" y="4329113"/>
          <p14:tracePt t="21307" x="4900613" y="4329113"/>
          <p14:tracePt t="21324" x="4933950" y="4329113"/>
          <p14:tracePt t="21342" x="4938713" y="4329113"/>
          <p14:tracePt t="21358" x="4943475" y="4329113"/>
          <p14:tracePt t="21400" x="4948238" y="4329113"/>
          <p14:tracePt t="21406" x="4967288" y="4357688"/>
          <p14:tracePt t="21449" x="4986338" y="4391025"/>
          <p14:tracePt t="21478" x="4991100" y="4429125"/>
          <p14:tracePt t="21495" x="4995863" y="4486275"/>
          <p14:tracePt t="21509" x="5000625" y="4514850"/>
          <p14:tracePt t="21524" x="5000625" y="4543425"/>
          <p14:tracePt t="21541" x="5005388" y="4567238"/>
          <p14:tracePt t="21558" x="5010150" y="4572000"/>
          <p14:tracePt t="21574" x="5014913" y="4595813"/>
          <p14:tracePt t="21590" x="5019675" y="4624388"/>
          <p14:tracePt t="21607" x="5029200" y="4652963"/>
          <p14:tracePt t="21627" x="5029200" y="4667250"/>
          <p14:tracePt t="21641" x="5033963" y="4681538"/>
          <p14:tracePt t="21657" x="5038725" y="4695825"/>
          <p14:tracePt t="21675" x="5038725" y="4700588"/>
          <p14:tracePt t="21691" x="5038725" y="4714875"/>
          <p14:tracePt t="21725" x="5038725" y="4719638"/>
          <p14:tracePt t="21742" x="5038725" y="4733925"/>
          <p14:tracePt t="21760" x="5038725" y="4743450"/>
          <p14:tracePt t="21851" x="5038725" y="4748213"/>
          <p14:tracePt t="21858" x="5033963" y="4757738"/>
          <p14:tracePt t="21878" x="5000625" y="4757738"/>
          <p14:tracePt t="21907" x="4986338" y="4757738"/>
          <p14:tracePt t="22184" x="4986338" y="4762500"/>
          <p14:tracePt t="22194" x="4986338" y="4791075"/>
          <p14:tracePt t="22213" x="4991100" y="4833938"/>
          <p14:tracePt t="22224" x="4995863" y="4862513"/>
          <p14:tracePt t="22241" x="4995863" y="4900613"/>
          <p14:tracePt t="22261" x="4995863" y="4919663"/>
          <p14:tracePt t="22275" x="4995863" y="4929188"/>
          <p14:tracePt t="22291" x="4995863" y="4938713"/>
          <p14:tracePt t="22307" x="4976813" y="4948238"/>
          <p14:tracePt t="22323" x="4962525" y="4953000"/>
          <p14:tracePt t="22341" x="4938713" y="4953000"/>
          <p14:tracePt t="22362" x="4919663" y="4953000"/>
          <p14:tracePt t="22375" x="4876800" y="4924425"/>
          <p14:tracePt t="22391" x="4833938" y="4886325"/>
          <p14:tracePt t="22410" x="4814888" y="4862513"/>
          <p14:tracePt t="22423" x="4786313" y="4829175"/>
          <p14:tracePt t="22441" x="4762500" y="4767263"/>
          <p14:tracePt t="22458" x="4757738" y="4743450"/>
          <p14:tracePt t="22473" x="4748213" y="4700588"/>
          <p14:tracePt t="22490" x="4748213" y="4672013"/>
          <p14:tracePt t="22507" x="4743450" y="4667250"/>
          <p14:tracePt t="22523" x="4738688" y="4648200"/>
          <p14:tracePt t="22542" x="4733925" y="4638675"/>
          <p14:tracePt t="22573" x="4733925" y="4633913"/>
          <p14:tracePt t="22595" x="4733925" y="4629150"/>
          <p14:tracePt t="22604" x="4733925" y="4600575"/>
          <p14:tracePt t="22644" x="4748213" y="4543425"/>
          <p14:tracePt t="22677" x="4757738" y="4524375"/>
          <p14:tracePt t="22691" x="4776788" y="4510088"/>
          <p14:tracePt t="22707" x="4800600" y="4495800"/>
          <p14:tracePt t="22724" x="4833938" y="4491038"/>
          <p14:tracePt t="22742" x="4852988" y="4491038"/>
          <p14:tracePt t="22758" x="4905375" y="4524375"/>
          <p14:tracePt t="22792" x="4962525" y="4591050"/>
          <p14:tracePt t="22795" x="4981575" y="4619625"/>
          <p14:tracePt t="22807" x="5019675" y="4672013"/>
          <p14:tracePt t="22823" x="5053013" y="4724400"/>
          <p14:tracePt t="22840" x="5086350" y="4772025"/>
          <p14:tracePt t="22860" x="5100638" y="4800600"/>
          <p14:tracePt t="22874" x="5133975" y="4852988"/>
          <p14:tracePt t="22891" x="5153025" y="4938713"/>
          <p14:tracePt t="22909" x="5167313" y="4972050"/>
          <p14:tracePt t="22925" x="5172075" y="5019675"/>
          <p14:tracePt t="22940" x="5176838" y="5048250"/>
          <p14:tracePt t="22958" x="5176838" y="5062538"/>
          <p14:tracePt t="22974" x="5176838" y="5086350"/>
          <p14:tracePt t="22990" x="5172075" y="5133975"/>
          <p14:tracePt t="23007" x="5157788" y="5138738"/>
          <p14:tracePt t="23025" x="5153025" y="5138738"/>
          <p14:tracePt t="23040" x="5138738" y="5138738"/>
          <p14:tracePt t="23058" x="5119688" y="5138738"/>
          <p14:tracePt t="23090" x="5105400" y="5138738"/>
          <p14:tracePt t="23091" x="5067300" y="5138738"/>
          <p14:tracePt t="23107" x="5014913" y="5138738"/>
          <p14:tracePt t="23124" x="4981575" y="5138738"/>
          <p14:tracePt t="23140" x="4933950" y="5138738"/>
          <p14:tracePt t="23157" x="4881563" y="5119688"/>
          <p14:tracePt t="23174" x="4829175" y="5095875"/>
          <p14:tracePt t="23197" x="4776788" y="5057775"/>
          <p14:tracePt t="23223" x="4752975" y="5010150"/>
          <p14:tracePt t="23257" x="4752975" y="4986338"/>
          <p14:tracePt t="23275" x="4752975" y="4957763"/>
          <p14:tracePt t="23290" x="4752975" y="4948238"/>
          <p14:tracePt t="23307" x="4752975" y="4914900"/>
          <p14:tracePt t="23325" x="4752975" y="4857750"/>
          <p14:tracePt t="23340" x="4752975" y="4810125"/>
          <p14:tracePt t="23359" x="4752975" y="4786313"/>
          <p14:tracePt t="23373" x="4752975" y="4757738"/>
          <p14:tracePt t="23391" x="4752975" y="4738688"/>
          <p14:tracePt t="23436" x="4752975" y="4733925"/>
          <p14:tracePt t="23448" x="4757738" y="4729163"/>
          <p14:tracePt t="23473" x="4772025" y="4710113"/>
          <p14:tracePt t="23489" x="4795838" y="4691063"/>
          <p14:tracePt t="23507" x="4810125" y="4681538"/>
          <p14:tracePt t="23525" x="4843463" y="4672013"/>
          <p14:tracePt t="23556" x="4867275" y="4672013"/>
          <p14:tracePt t="23573" x="4872038" y="4672013"/>
          <p14:tracePt t="23591" x="4881563" y="4672013"/>
          <p14:tracePt t="23606" x="4891088" y="4676775"/>
          <p14:tracePt t="23623" x="4905375" y="4691063"/>
          <p14:tracePt t="23642" x="4914900" y="4705350"/>
          <p14:tracePt t="23656" x="4933950" y="4752975"/>
          <p14:tracePt t="23674" x="4943475" y="4805363"/>
          <p14:tracePt t="23691" x="4948238" y="4852988"/>
          <p14:tracePt t="23712" x="4948238" y="4872038"/>
          <p14:tracePt t="23723" x="4948238" y="4895850"/>
          <p14:tracePt t="23740" x="4948238" y="4929188"/>
          <p14:tracePt t="23759" x="4948238" y="4953000"/>
          <p14:tracePt t="23773" x="4943475" y="5005388"/>
          <p14:tracePt t="23790" x="4938713" y="5048250"/>
          <p14:tracePt t="23810" x="4933950" y="5062538"/>
          <p14:tracePt t="23823" x="4929188" y="5076825"/>
          <p14:tracePt t="23841" x="4905375" y="5091113"/>
          <p14:tracePt t="23873" x="4891088" y="5100638"/>
          <p14:tracePt t="23890" x="4872038" y="5114925"/>
          <p14:tracePt t="23907" x="4852988" y="5124450"/>
          <p14:tracePt t="23924" x="4791075" y="5129213"/>
          <p14:tracePt t="23940" x="4724400" y="5124450"/>
          <p14:tracePt t="23958" x="4662488" y="5076825"/>
          <p14:tracePt t="23991" x="4629150" y="5010150"/>
          <p14:tracePt t="24007" x="4624388" y="4953000"/>
          <p14:tracePt t="24024" x="4624388" y="4929188"/>
          <p14:tracePt t="24039" x="4624388" y="4886325"/>
          <p14:tracePt t="24057" x="4633913" y="4829175"/>
          <p14:tracePt t="24073" x="4662488" y="4714875"/>
          <p14:tracePt t="24106" x="4691063" y="4633913"/>
          <p14:tracePt t="24108" x="4729163" y="4538663"/>
          <p14:tracePt t="24123" x="4743450" y="4514850"/>
          <p14:tracePt t="24199" x="4752975" y="4510088"/>
          <p14:tracePt t="24209" x="4772025" y="4476750"/>
          <p14:tracePt t="24226" x="4786313" y="4448175"/>
          <p14:tracePt t="24258" x="4791075" y="4448175"/>
          <p14:tracePt t="24327" x="4791075" y="4452938"/>
          <p14:tracePt t="24350" x="4791075" y="4457700"/>
          <p14:tracePt t="25068" x="0" y="0"/>
        </p14:tracePtLst>
        <p14:tracePtLst>
          <p14:tracePt t="36314" x="4710113" y="4662488"/>
          <p14:tracePt t="36317" x="4691063" y="4714875"/>
          <p14:tracePt t="36336" x="4686300" y="4738688"/>
          <p14:tracePt t="36354" x="4686300" y="4748213"/>
          <p14:tracePt t="36371" x="4681538" y="4748213"/>
          <p14:tracePt t="36386" x="4681538" y="4743450"/>
          <p14:tracePt t="36404" x="4681538" y="4719638"/>
          <p14:tracePt t="36421" x="4691063" y="4710113"/>
          <p14:tracePt t="36436" x="4719638" y="4695825"/>
          <p14:tracePt t="36455" x="4767263" y="4695825"/>
          <p14:tracePt t="36470" x="4795838" y="4705350"/>
          <p14:tracePt t="36488" x="4848225" y="4752975"/>
          <p14:tracePt t="36488" x="4862513" y="4767263"/>
          <p14:tracePt t="36511" x="4867275" y="4781550"/>
          <p14:tracePt t="36521" x="4867275" y="4791075"/>
          <p14:tracePt t="36537" x="4867275" y="4805363"/>
          <p14:tracePt t="36553" x="4857750" y="4814888"/>
          <p14:tracePt t="36607" x="4852988" y="4805363"/>
          <p14:tracePt t="36617" x="4833938" y="4748213"/>
          <p14:tracePt t="36639" x="4824413" y="4733925"/>
          <p14:tracePt t="36639" x="4819650" y="4719638"/>
          <p14:tracePt t="36655" x="4814888" y="4719638"/>
          <p14:tracePt t="36669" x="4810125" y="4710113"/>
          <p14:tracePt t="36734" x="4810125" y="4714875"/>
          <p14:tracePt t="36984" x="0" y="0"/>
        </p14:tracePtLst>
      </p14:laserTraceLst>
    </p:ext>
  </p:extLs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3F3B3DF-CF8E-4EB9-B9B9-ADA398678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912212"/>
            <a:ext cx="8534400" cy="2708673"/>
          </a:xfrm>
        </p:spPr>
        <p:txBody>
          <a:bodyPr/>
          <a:lstStyle/>
          <a:p>
            <a:pPr marL="0" indent="0" algn="ctr">
              <a:buNone/>
            </a:pPr>
            <a:endParaRPr lang="en-US" sz="2000" b="1" dirty="0" smtClean="0"/>
          </a:p>
          <a:p>
            <a:pPr marL="0" indent="0" algn="ctr">
              <a:buNone/>
            </a:pPr>
            <a:r>
              <a:rPr lang="en-US" sz="8000" b="1" dirty="0" smtClean="0"/>
              <a:t>Thank </a:t>
            </a:r>
            <a:r>
              <a:rPr lang="en-US" sz="8000" b="1" dirty="0"/>
              <a:t>You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6F24A3FE-295D-40FA-8F10-E8FA27A54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9050"/>
            <a:ext cx="9144000" cy="857250"/>
          </a:xfrm>
        </p:spPr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216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16"/>
    </mc:Choice>
    <mc:Fallback xmlns="">
      <p:transition spd="slow" advTm="100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993C81-DBA8-4F95-9883-658DA981E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9050"/>
            <a:ext cx="9144000" cy="857250"/>
          </a:xfrm>
        </p:spPr>
        <p:txBody>
          <a:bodyPr/>
          <a:lstStyle/>
          <a:p>
            <a:r>
              <a:rPr lang="en-US" dirty="0"/>
              <a:t>Adversarial Search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533400" y="1200150"/>
            <a:ext cx="8229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The state of a game is easy to represent, and agents are usually restricted to a small number of actions whose outcomes are defined by precise rules. 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accent2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accent2"/>
                </a:solidFill>
              </a:rPr>
              <a:t>Physical games</a:t>
            </a:r>
            <a:r>
              <a:rPr lang="en-US" dirty="0"/>
              <a:t>, such as </a:t>
            </a:r>
            <a:r>
              <a:rPr lang="en-US" dirty="0" smtClean="0"/>
              <a:t>ice </a:t>
            </a:r>
            <a:r>
              <a:rPr lang="en-US" dirty="0"/>
              <a:t>hockey, have much more complicated descriptions, a much larger range of possible actions, and rather imprecise rules defining the </a:t>
            </a:r>
            <a:r>
              <a:rPr lang="en-US" dirty="0" smtClean="0"/>
              <a:t>legality of </a:t>
            </a:r>
            <a:r>
              <a:rPr lang="en-US" dirty="0"/>
              <a:t>actions.</a:t>
            </a:r>
            <a:r>
              <a:rPr lang="en-US" b="1" dirty="0">
                <a:latin typeface="Calibri"/>
                <a:cs typeface="Calibri"/>
              </a:rPr>
              <a:t>.</a:t>
            </a:r>
          </a:p>
          <a:p>
            <a:pPr marL="285750" indent="-285750">
              <a:buFontTx/>
              <a:buChar char="-"/>
            </a:pPr>
            <a:endParaRPr lang="en-US" dirty="0">
              <a:latin typeface="Calibri"/>
              <a:cs typeface="Calibri"/>
            </a:endParaRPr>
          </a:p>
          <a:p>
            <a:pPr marL="285750" indent="-285750">
              <a:buFontTx/>
              <a:buChar char="-"/>
            </a:pPr>
            <a:r>
              <a:rPr lang="en-US" b="1" dirty="0">
                <a:latin typeface="Calibri"/>
                <a:cs typeface="Calibri"/>
              </a:rPr>
              <a:t>Why it’s interesting to study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b="1" dirty="0">
                <a:latin typeface="Calibri"/>
                <a:cs typeface="Calibri"/>
              </a:rPr>
              <a:t>Games</a:t>
            </a:r>
            <a:r>
              <a:rPr lang="en-US" dirty="0">
                <a:latin typeface="Calibri"/>
                <a:cs typeface="Calibri"/>
              </a:rPr>
              <a:t>?</a:t>
            </a:r>
          </a:p>
          <a:p>
            <a:pPr marL="285750" indent="-285750">
              <a:buFontTx/>
              <a:buChar char="-"/>
            </a:pPr>
            <a:endParaRPr lang="en-US" dirty="0">
              <a:latin typeface="Calibri"/>
              <a:cs typeface="Calibri"/>
            </a:endParaRPr>
          </a:p>
          <a:p>
            <a:pPr marL="285750" indent="-285750">
              <a:buFontTx/>
              <a:buChar char="-"/>
            </a:pPr>
            <a:r>
              <a:rPr lang="en-US" dirty="0">
                <a:latin typeface="Calibri"/>
                <a:cs typeface="Calibri"/>
              </a:rPr>
              <a:t>In chess, </a:t>
            </a:r>
            <a:r>
              <a:rPr lang="en-US" dirty="0"/>
              <a:t>the search tree has about 35</a:t>
            </a:r>
            <a:r>
              <a:rPr lang="en-US" sz="1600" baseline="30000" dirty="0"/>
              <a:t>100</a:t>
            </a:r>
            <a:r>
              <a:rPr lang="en-US" dirty="0"/>
              <a:t> or 10</a:t>
            </a:r>
            <a:r>
              <a:rPr lang="en-US" sz="1600" baseline="30000" dirty="0"/>
              <a:t>154</a:t>
            </a:r>
            <a:r>
              <a:rPr lang="en-US" dirty="0"/>
              <a:t> nodes</a:t>
            </a:r>
            <a:r>
              <a:rPr lang="en-US" dirty="0">
                <a:latin typeface="Calibri"/>
                <a:cs typeface="Calibri"/>
              </a:rPr>
              <a:t>.</a:t>
            </a:r>
          </a:p>
          <a:p>
            <a:pPr marL="285750" indent="-285750">
              <a:buFontTx/>
              <a:buChar char="-"/>
            </a:pPr>
            <a:endParaRPr lang="en-US" dirty="0">
              <a:latin typeface="Calibri"/>
              <a:cs typeface="Calibri"/>
            </a:endParaRPr>
          </a:p>
          <a:p>
            <a:pPr marL="285750" indent="-285750">
              <a:buFontTx/>
              <a:buChar char="-"/>
            </a:pPr>
            <a:r>
              <a:rPr lang="en-US" dirty="0">
                <a:latin typeface="Calibri"/>
                <a:cs typeface="Calibri"/>
              </a:rPr>
              <a:t>Games are like real world problems, they require decisions to be made.</a:t>
            </a:r>
          </a:p>
          <a:p>
            <a:pPr marL="285750" indent="-285750">
              <a:buFontTx/>
              <a:buChar char="-"/>
            </a:pPr>
            <a:endParaRPr lang="en-US" dirty="0">
              <a:latin typeface="Calibri"/>
              <a:cs typeface="Calibri"/>
            </a:endParaRPr>
          </a:p>
          <a:p>
            <a:endParaRPr lang="en-US" dirty="0">
              <a:latin typeface="Calibri"/>
              <a:cs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367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767"/>
    </mc:Choice>
    <mc:Fallback xmlns="">
      <p:transition spd="slow" advTm="707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>
    <p:ext uri="{3A86A75C-4F4B-4683-9AE1-C65F6400EC91}">
      <p14:laserTraceLst xmlns:p14="http://schemas.microsoft.com/office/powerpoint/2010/main">
        <p14:tracePtLst>
          <p14:tracePt t="50515" x="6653213" y="3195638"/>
          <p14:tracePt t="50526" x="6619875" y="3200400"/>
          <p14:tracePt t="50552" x="6462713" y="3228975"/>
          <p14:tracePt t="50568" x="6100763" y="3295650"/>
          <p14:tracePt t="50588" x="5976938" y="3314700"/>
          <p14:tracePt t="50602" x="5829300" y="3324225"/>
          <p14:tracePt t="50810" x="5815013" y="3328988"/>
          <p14:tracePt t="50821" x="5710238" y="3367088"/>
          <p14:tracePt t="50836" x="5310188" y="3433763"/>
          <p14:tracePt t="50853" x="4919663" y="3548063"/>
          <p14:tracePt t="50870" x="4781550" y="3571875"/>
          <p14:tracePt t="50885" x="4643438" y="3619500"/>
          <p14:tracePt t="50902" x="4605338" y="3629025"/>
          <p14:tracePt t="51104" x="4595813" y="3629025"/>
          <p14:tracePt t="51113" x="4381500" y="3619500"/>
          <p14:tracePt t="51143" x="3462338" y="3262313"/>
          <p14:tracePt t="51172" x="3052763" y="3105150"/>
          <p14:tracePt t="51187" x="2876550" y="3033713"/>
          <p14:tracePt t="51211" x="2800350" y="3014663"/>
          <p14:tracePt t="51407" x="2790825" y="3014663"/>
          <p14:tracePt t="51417" x="2709863" y="3014663"/>
          <p14:tracePt t="51417" x="2628900" y="3033713"/>
          <p14:tracePt t="51437" x="2500313" y="3067050"/>
          <p14:tracePt t="51456" x="2214563" y="3138488"/>
          <p14:tracePt t="51476" x="2052638" y="3219450"/>
          <p14:tracePt t="51502" x="2024063" y="3257550"/>
          <p14:tracePt t="51535" x="2024063" y="3267075"/>
          <p14:tracePt t="51552" x="2024063" y="3281363"/>
          <p14:tracePt t="51568" x="2019300" y="3290888"/>
          <p14:tracePt t="51790" x="2024063" y="3290888"/>
          <p14:tracePt t="51799" x="2147888" y="3276600"/>
          <p14:tracePt t="51826" x="2505075" y="3276600"/>
          <p14:tracePt t="51857" x="2667000" y="3295650"/>
          <p14:tracePt t="51879" x="2747963" y="3314700"/>
          <p14:tracePt t="51902" x="2762250" y="3314700"/>
          <p14:tracePt t="51919" x="2767013" y="3314700"/>
          <p14:tracePt t="52210" x="2781300" y="3314700"/>
          <p14:tracePt t="52219" x="2824163" y="3309938"/>
          <p14:tracePt t="52239" x="2890838" y="3305175"/>
          <p14:tracePt t="52258" x="2938463" y="3300413"/>
          <p14:tracePt t="52270" x="2957513" y="3300413"/>
          <p14:tracePt t="52284" x="2981325" y="3305175"/>
          <p14:tracePt t="52301" x="3000375" y="3333750"/>
          <p14:tracePt t="52318" x="3024188" y="3357563"/>
          <p14:tracePt t="52337" x="3038475" y="3367088"/>
          <p14:tracePt t="52352" x="3062288" y="3376613"/>
          <p14:tracePt t="52368" x="3067050" y="3371850"/>
          <p14:tracePt t="52562" x="3071813" y="3371850"/>
          <p14:tracePt t="52572" x="3086100" y="3371850"/>
          <p14:tracePt t="52585" x="3138488" y="3371850"/>
          <p14:tracePt t="52610" x="3524250" y="3352800"/>
          <p14:tracePt t="52641" x="3805238" y="3343275"/>
          <p14:tracePt t="52661" x="3962400" y="3381375"/>
          <p14:tracePt t="52685" x="3995738" y="3409950"/>
          <p14:tracePt t="52701" x="4000500" y="3424238"/>
          <p14:tracePt t="52719" x="4000500" y="3429000"/>
          <p14:tracePt t="52943" x="4005263" y="3429000"/>
          <p14:tracePt t="52954" x="4019550" y="3429000"/>
          <p14:tracePt t="52973" x="4071938" y="3414713"/>
          <p14:tracePt t="52992" x="4224338" y="3371850"/>
          <p14:tracePt t="53021" x="4281488" y="3367088"/>
          <p14:tracePt t="53041" x="4295775" y="3367088"/>
          <p14:tracePt t="53110" x="4291013" y="3367088"/>
          <p14:tracePt t="53120" x="4291013" y="3371850"/>
          <p14:tracePt t="53618" x="4291013" y="3376613"/>
          <p14:tracePt t="53628" x="4295775" y="3376613"/>
          <p14:tracePt t="53657" x="4305300" y="3376613"/>
          <p14:tracePt t="53677" x="4352925" y="3376613"/>
          <p14:tracePt t="53701" x="4424363" y="3376613"/>
          <p14:tracePt t="53737" x="4429125" y="3376613"/>
          <p14:tracePt t="53751" x="4452938" y="3376613"/>
          <p14:tracePt t="53768" x="4467225" y="3395663"/>
          <p14:tracePt t="53785" x="4476750" y="3400425"/>
          <p14:tracePt t="53801" x="4495800" y="3419475"/>
          <p14:tracePt t="53818" x="4505325" y="3429000"/>
          <p14:tracePt t="53882" x="4491038" y="3429000"/>
          <p14:tracePt t="54069" x="4495800" y="3424238"/>
          <p14:tracePt t="54078" x="4562475" y="3414713"/>
          <p14:tracePt t="54103" x="4676775" y="3395663"/>
          <p14:tracePt t="54118" x="4743450" y="3395663"/>
          <p14:tracePt t="54134" x="4867275" y="3424238"/>
          <p14:tracePt t="54150" x="4938713" y="3457575"/>
          <p14:tracePt t="54167" x="4981575" y="3486150"/>
          <p14:tracePt t="54187" x="4986338" y="3495675"/>
          <p14:tracePt t="54201" x="5005388" y="3505200"/>
          <p14:tracePt t="54470" x="5010150" y="3505200"/>
          <p14:tracePt t="54479" x="5062538" y="3495675"/>
          <p14:tracePt t="54501" x="5167313" y="3476625"/>
          <p14:tracePt t="54519" x="5224463" y="3462338"/>
          <p14:tracePt t="54534" x="5300663" y="3448050"/>
          <p14:tracePt t="54551" x="5329238" y="3448050"/>
          <p14:tracePt t="54568" x="5338763" y="3448050"/>
          <p14:tracePt t="54601" x="5343525" y="3448050"/>
          <p14:tracePt t="54832" x="5357813" y="3462338"/>
          <p14:tracePt t="54851" x="5376863" y="3462338"/>
          <p14:tracePt t="54862" x="5443538" y="3462338"/>
          <p14:tracePt t="54885" x="5548313" y="3462338"/>
          <p14:tracePt t="54901" x="5610225" y="3462338"/>
          <p14:tracePt t="54918" x="5715000" y="3471863"/>
          <p14:tracePt t="54933" x="5791200" y="3514725"/>
          <p14:tracePt t="54951" x="5829300" y="3548063"/>
          <p14:tracePt t="54969" x="5838825" y="3562350"/>
          <p14:tracePt t="54984" x="5843588" y="3571875"/>
          <p14:tracePt t="55037" x="5834063" y="3576638"/>
          <p14:tracePt t="55047" x="5795963" y="3557588"/>
          <p14:tracePt t="55253" x="5800725" y="3557588"/>
          <p14:tracePt t="55263" x="5867400" y="3552825"/>
          <p14:tracePt t="55285" x="5986463" y="3548063"/>
          <p14:tracePt t="55301" x="6043613" y="3538538"/>
          <p14:tracePt t="55317" x="6134100" y="3533775"/>
          <p14:tracePt t="55334" x="6153150" y="3533775"/>
          <p14:tracePt t="55367" x="6157913" y="3533775"/>
          <p14:tracePt t="55399" x="6167438" y="3533775"/>
          <p14:tracePt t="55404" x="6172200" y="3533775"/>
          <p14:tracePt t="55417" x="6181725" y="3533775"/>
          <p14:tracePt t="55870" x="0" y="0"/>
        </p14:tracePtLst>
      </p14:laserTrace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993C81-DBA8-4F95-9883-658DA981E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9050"/>
            <a:ext cx="9144000" cy="857250"/>
          </a:xfrm>
        </p:spPr>
        <p:txBody>
          <a:bodyPr/>
          <a:lstStyle/>
          <a:p>
            <a:r>
              <a:rPr lang="en-US" dirty="0"/>
              <a:t>Adversarial Search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533400" y="1428750"/>
            <a:ext cx="8229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Two agents whose actions </a:t>
            </a:r>
            <a:r>
              <a:rPr lang="en-US" dirty="0" smtClean="0"/>
              <a:t>alternate.</a:t>
            </a:r>
            <a:endParaRPr lang="en-US" dirty="0"/>
          </a:p>
          <a:p>
            <a:pPr marL="285750" indent="-285750">
              <a:buFontTx/>
              <a:buChar char="-"/>
            </a:pPr>
            <a:endParaRPr lang="en-US" dirty="0">
              <a:latin typeface="Calibri"/>
              <a:cs typeface="Calibri"/>
            </a:endParaRPr>
          </a:p>
          <a:p>
            <a:pPr marL="285750" indent="-285750">
              <a:buFontTx/>
              <a:buChar char="-"/>
            </a:pPr>
            <a:r>
              <a:rPr lang="en-US" dirty="0"/>
              <a:t>Fully observable environment.</a:t>
            </a:r>
          </a:p>
          <a:p>
            <a:endParaRPr lang="en-US" dirty="0">
              <a:latin typeface="Calibri"/>
              <a:cs typeface="Calibri"/>
            </a:endParaRPr>
          </a:p>
          <a:p>
            <a:endParaRPr lang="en-US" dirty="0">
              <a:latin typeface="Calibri"/>
              <a:cs typeface="Calibri"/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76200" y="97155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/>
                <a:cs typeface="Calibri"/>
              </a:rPr>
              <a:t>Assumptions:</a:t>
            </a:r>
          </a:p>
        </p:txBody>
      </p:sp>
      <p:sp>
        <p:nvSpPr>
          <p:cNvPr id="5" name="مربع نص 4"/>
          <p:cNvSpPr txBox="1"/>
          <p:nvPr/>
        </p:nvSpPr>
        <p:spPr>
          <a:xfrm>
            <a:off x="76200" y="249555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/>
                <a:cs typeface="Calibri"/>
              </a:rPr>
              <a:t>Difference between Search and Adversary:</a:t>
            </a:r>
          </a:p>
        </p:txBody>
      </p:sp>
      <p:sp>
        <p:nvSpPr>
          <p:cNvPr id="7" name="مربع نص 6"/>
          <p:cNvSpPr txBox="1"/>
          <p:nvPr/>
        </p:nvSpPr>
        <p:spPr>
          <a:xfrm>
            <a:off x="533400" y="2951024"/>
            <a:ext cx="8229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In adversary (games) we use strategy, while in search we use heuristic.</a:t>
            </a:r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In games, optimality depends on opponents.</a:t>
            </a:r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In search, the evaluation function involves estimating the cost from start to end.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1634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612"/>
    </mc:Choice>
    <mc:Fallback xmlns="">
      <p:transition spd="slow" advTm="1166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5" grpId="0"/>
      <p:bldP spid="7" grpId="0"/>
    </p:bldLst>
  </p:timing>
  <p:extLst mod="1">
    <p:ext uri="{3A86A75C-4F4B-4683-9AE1-C65F6400EC91}">
      <p14:laserTraceLst xmlns:p14="http://schemas.microsoft.com/office/powerpoint/2010/main">
        <p14:tracePtLst>
          <p14:tracePt t="23766" x="6000750" y="3533775"/>
          <p14:tracePt t="23770" x="5729288" y="3552825"/>
          <p14:tracePt t="23784" x="5595938" y="3562350"/>
          <p14:tracePt t="23799" x="5434013" y="3590925"/>
          <p14:tracePt t="24039" x="5424488" y="3590925"/>
          <p14:tracePt t="24046" x="5329238" y="3595688"/>
          <p14:tracePt t="24069" x="4757738" y="3505200"/>
          <p14:tracePt t="24087" x="3938588" y="3381375"/>
          <p14:tracePt t="24101" x="3590925" y="3295650"/>
          <p14:tracePt t="24118" x="3519488" y="3262313"/>
          <p14:tracePt t="24133" x="3405188" y="3224213"/>
          <p14:tracePt t="24150" x="3343275" y="3209925"/>
          <p14:tracePt t="24352" x="3338513" y="3209925"/>
          <p14:tracePt t="24352" x="3314700" y="3205163"/>
          <p14:tracePt t="24363" x="3138488" y="3167063"/>
          <p14:tracePt t="24383" x="2609850" y="2938463"/>
          <p14:tracePt t="24402" x="2395538" y="2843213"/>
          <p14:tracePt t="24416" x="2147888" y="2681288"/>
          <p14:tracePt t="24433" x="2081213" y="2590800"/>
          <p14:tracePt t="24466" x="2076450" y="2566988"/>
          <p14:tracePt t="24467" x="2076450" y="2557463"/>
          <p14:tracePt t="24704" x="2090738" y="2557463"/>
          <p14:tracePt t="24714" x="2281238" y="2538413"/>
          <p14:tracePt t="24744" x="2857500" y="2386013"/>
          <p14:tracePt t="24767" x="3024188" y="2357438"/>
          <p14:tracePt t="24784" x="3057525" y="2357438"/>
          <p14:tracePt t="24800" x="3067050" y="2357438"/>
          <p14:tracePt t="24841" x="3062288" y="2357438"/>
          <p14:tracePt t="24851" x="3052763" y="2357438"/>
          <p14:tracePt t="24870" x="3048000" y="2357438"/>
          <p14:tracePt t="25972" x="0" y="0"/>
        </p14:tracePtLst>
        <p14:tracePtLst>
          <p14:tracePt t="37577" x="3048000" y="2357438"/>
          <p14:tracePt t="37599" x="3043238" y="2357438"/>
          <p14:tracePt t="37609" x="2933700" y="2357438"/>
          <p14:tracePt t="37638" x="2519363" y="2395538"/>
          <p14:tracePt t="37667" x="2343150" y="2400300"/>
          <p14:tracePt t="37687" x="2228850" y="2409825"/>
          <p14:tracePt t="37911" x="2214563" y="2419350"/>
          <p14:tracePt t="37926" x="2190750" y="2428875"/>
          <p14:tracePt t="37931" x="2109788" y="2476500"/>
          <p14:tracePt t="37950" x="2062163" y="2505075"/>
          <p14:tracePt t="37959" x="1995488" y="2543175"/>
          <p14:tracePt t="37977" x="1943100" y="2600325"/>
          <p14:tracePt t="37992" x="1914525" y="2628900"/>
          <p14:tracePt t="38009" x="1905000" y="2643188"/>
          <p14:tracePt t="38027" x="1905000" y="2647950"/>
          <p14:tracePt t="38263" x="1905000" y="2652713"/>
          <p14:tracePt t="38273" x="1981200" y="2652713"/>
          <p14:tracePt t="38303" x="2419350" y="2705100"/>
          <p14:tracePt t="38332" x="2543175" y="2743200"/>
          <p14:tracePt t="38352" x="2557463" y="2752725"/>
          <p14:tracePt t="38360" x="2557463" y="2776538"/>
          <p14:tracePt t="38377" x="2557463" y="2786063"/>
          <p14:tracePt t="39183" x="2566988" y="2800350"/>
          <p14:tracePt t="39203" x="2576513" y="2805113"/>
          <p14:tracePt t="39209" x="2614613" y="2809875"/>
          <p14:tracePt t="39232" x="2686050" y="2819400"/>
          <p14:tracePt t="39242" x="2752725" y="2828925"/>
          <p14:tracePt t="39261" x="2967038" y="2867025"/>
          <p14:tracePt t="39276" x="3233738" y="2962275"/>
          <p14:tracePt t="39293" x="3305175" y="2990850"/>
          <p14:tracePt t="39310" x="3386138" y="3005138"/>
          <p14:tracePt t="39326" x="3400425" y="3005138"/>
          <p14:tracePt t="39379" x="3400425" y="3000375"/>
          <p14:tracePt t="39389" x="3390900" y="2995613"/>
          <p14:tracePt t="42921" x="3381375" y="2995613"/>
          <p14:tracePt t="42929" x="3309938" y="3000375"/>
          <p14:tracePt t="42941" x="3219450" y="3028950"/>
          <p14:tracePt t="42957" x="2833688" y="3195638"/>
          <p14:tracePt t="42975" x="2490788" y="3367088"/>
          <p14:tracePt t="42991" x="2386013" y="3414713"/>
          <p14:tracePt t="43009" x="2309813" y="3457575"/>
          <p14:tracePt t="43753" x="2309813" y="3467100"/>
          <p14:tracePt t="43774" x="2314575" y="3471863"/>
          <p14:tracePt t="43783" x="2328863" y="3471863"/>
          <p14:tracePt t="43793" x="2386013" y="3486150"/>
          <p14:tracePt t="43813" x="2486025" y="3514725"/>
          <p14:tracePt t="43824" x="2533650" y="3529013"/>
          <p14:tracePt t="43824" x="2576513" y="3548063"/>
          <p14:tracePt t="43843" x="2619375" y="3571875"/>
          <p14:tracePt t="43858" x="2652713" y="3595688"/>
          <p14:tracePt t="43874" x="2667000" y="3605213"/>
          <p14:tracePt t="43891" x="2671763" y="3605213"/>
          <p14:tracePt t="43939" x="2671763" y="3609975"/>
          <p14:tracePt t="44292" x="2681288" y="3609975"/>
          <p14:tracePt t="44308" x="2690813" y="3609975"/>
          <p14:tracePt t="44312" x="2771775" y="3605213"/>
          <p14:tracePt t="44331" x="2924175" y="3571875"/>
          <p14:tracePt t="44350" x="3024188" y="3562350"/>
          <p14:tracePt t="44360" x="3176588" y="3543300"/>
          <p14:tracePt t="44377" x="3224213" y="3538538"/>
          <p14:tracePt t="44393" x="3228975" y="3538538"/>
          <p14:tracePt t="44430" x="3228975" y="3529013"/>
          <p14:tracePt t="44791" x="3238500" y="3529013"/>
          <p14:tracePt t="44808" x="3252788" y="3529013"/>
          <p14:tracePt t="44810" x="3357563" y="3519488"/>
          <p14:tracePt t="44830" x="3581400" y="3495675"/>
          <p14:tracePt t="44850" x="3695700" y="3495675"/>
          <p14:tracePt t="44860" x="3829050" y="3495675"/>
          <p14:tracePt t="44879" x="3857625" y="3495675"/>
          <p14:tracePt t="44918" x="3857625" y="3471863"/>
          <p14:tracePt t="45212" x="3862388" y="3471863"/>
          <p14:tracePt t="45221" x="3910013" y="3471863"/>
          <p14:tracePt t="45251" x="3952875" y="3471863"/>
          <p14:tracePt t="45261" x="4090988" y="3471863"/>
          <p14:tracePt t="45281" x="4257675" y="3471863"/>
          <p14:tracePt t="45291" x="4314825" y="3476625"/>
          <p14:tracePt t="45307" x="4348163" y="3490913"/>
          <p14:tracePt t="45324" x="4352925" y="3490913"/>
          <p14:tracePt t="46317" x="4357688" y="3490913"/>
          <p14:tracePt t="46340" x="4362450" y="3490913"/>
          <p14:tracePt t="46340" x="4414838" y="3486150"/>
          <p14:tracePt t="46357" x="4462463" y="3476625"/>
          <p14:tracePt t="46373" x="4605338" y="3448050"/>
          <p14:tracePt t="46390" x="4710113" y="3438525"/>
          <p14:tracePt t="46406" x="4733925" y="3438525"/>
          <p14:tracePt t="46424" x="4757738" y="3438525"/>
          <p14:tracePt t="46440" x="4762500" y="3438525"/>
          <p14:tracePt t="46493" x="4762500" y="3424238"/>
          <p14:tracePt t="48379" x="0" y="0"/>
        </p14:tracePtLst>
        <p14:tracePtLst>
          <p14:tracePt t="70483" x="4762500" y="3424238"/>
          <p14:tracePt t="70509" x="4757738" y="3424238"/>
          <p14:tracePt t="70517" x="4700588" y="3438525"/>
          <p14:tracePt t="70539" x="4443413" y="3562350"/>
          <p14:tracePt t="70558" x="4062413" y="3719513"/>
          <p14:tracePt t="70577" x="3633788" y="3819525"/>
          <p14:tracePt t="70832" x="3624263" y="3819525"/>
          <p14:tracePt t="70842" x="3533775" y="3857625"/>
          <p14:tracePt t="70854" x="3429000" y="3895725"/>
          <p14:tracePt t="70854" x="3248025" y="3957638"/>
          <p14:tracePt t="70875" x="3052763" y="4019550"/>
          <p14:tracePt t="70887" x="2762250" y="4090988"/>
          <p14:tracePt t="70902" x="2690813" y="4105275"/>
          <p14:tracePt t="70918" x="2581275" y="4105275"/>
          <p14:tracePt t="70935" x="2509838" y="4105275"/>
          <p14:tracePt t="71380" x="2514600" y="4129088"/>
          <p14:tracePt t="71391" x="2519363" y="4138613"/>
          <p14:tracePt t="71403" x="2524125" y="4138613"/>
          <p14:tracePt t="71439" x="2528888" y="4138613"/>
          <p14:tracePt t="71440" x="2533650" y="4138613"/>
          <p14:tracePt t="71452" x="2552700" y="4138613"/>
          <p14:tracePt t="71478" x="2643188" y="4138613"/>
          <p14:tracePt t="71507" x="2733675" y="4133850"/>
          <p14:tracePt t="71525" x="2767013" y="4129088"/>
          <p14:tracePt t="71535" x="2833688" y="4114800"/>
          <p14:tracePt t="71551" x="2876550" y="4105275"/>
          <p14:tracePt t="71570" x="2914650" y="4100513"/>
          <p14:tracePt t="71869" x="2924175" y="4100513"/>
          <p14:tracePt t="71878" x="2933700" y="4095750"/>
          <p14:tracePt t="71888" x="3000375" y="4081463"/>
          <p14:tracePt t="71908" x="3062288" y="4067175"/>
          <p14:tracePt t="71908" x="3143250" y="4048125"/>
          <p14:tracePt t="71919" x="3233738" y="4033838"/>
          <p14:tracePt t="71933" x="3386138" y="4014788"/>
          <p14:tracePt t="71951" x="3443288" y="4014788"/>
          <p14:tracePt t="71967" x="3452813" y="4014788"/>
          <p14:tracePt t="72047" x="3452813" y="4005263"/>
          <p14:tracePt t="73804" x="3457575" y="4005263"/>
          <p14:tracePt t="73813" x="3557588" y="4000500"/>
          <p14:tracePt t="73843" x="3619500" y="4000500"/>
          <p14:tracePt t="73853" x="3729038" y="4000500"/>
          <p14:tracePt t="73872" x="3771900" y="4005263"/>
          <p14:tracePt t="73883" x="3790950" y="4014788"/>
          <p14:tracePt t="73902" x="3795713" y="4014788"/>
          <p14:tracePt t="74292" x="3805238" y="4019550"/>
          <p14:tracePt t="74297" x="3810000" y="4024313"/>
          <p14:tracePt t="74322" x="3819525" y="4029075"/>
          <p14:tracePt t="74341" x="3829050" y="4029075"/>
          <p14:tracePt t="74352" x="3886200" y="4029075"/>
          <p14:tracePt t="74370" x="4005263" y="4029075"/>
          <p14:tracePt t="74390" x="4076700" y="4024313"/>
          <p14:tracePt t="74398" x="4200525" y="4019550"/>
          <p14:tracePt t="74415" x="4243388" y="4019550"/>
          <p14:tracePt t="74432" x="4248150" y="4014788"/>
          <p14:tracePt t="74489" x="4243388" y="4014788"/>
          <p14:tracePt t="74498" x="4238625" y="4000500"/>
          <p14:tracePt t="75110" x="0" y="0"/>
        </p14:tracePtLst>
        <p14:tracePtLst>
          <p14:tracePt t="86905" x="3609975" y="4243388"/>
          <p14:tracePt t="86907" x="3376613" y="4291013"/>
          <p14:tracePt t="87169" x="3362325" y="4291013"/>
          <p14:tracePt t="87180" x="3276600" y="4291013"/>
          <p14:tracePt t="87198" x="2981325" y="4267200"/>
          <p14:tracePt t="87210" x="2614613" y="4238625"/>
          <p14:tracePt t="87238" x="2476500" y="4219575"/>
          <p14:tracePt t="87250" x="2328863" y="4219575"/>
          <p14:tracePt t="87263" x="2257425" y="4219575"/>
          <p14:tracePt t="87279" x="2243138" y="4219575"/>
          <p14:tracePt t="87659" x="2247900" y="4219575"/>
          <p14:tracePt t="87669" x="2300288" y="4248150"/>
          <p14:tracePt t="87689" x="2428875" y="4314825"/>
          <p14:tracePt t="87713" x="2447925" y="4333875"/>
          <p14:tracePt t="87738" x="2447925" y="4338638"/>
          <p14:tracePt t="87816" x="2443163" y="4338638"/>
          <p14:tracePt t="88284" x="2447925" y="4333875"/>
          <p14:tracePt t="88284" x="2457450" y="4329113"/>
          <p14:tracePt t="88295" x="2481263" y="4319588"/>
          <p14:tracePt t="88310" x="2609850" y="4300538"/>
          <p14:tracePt t="88327" x="2828925" y="4314825"/>
          <p14:tracePt t="88344" x="2900363" y="4333875"/>
          <p14:tracePt t="88360" x="2962275" y="4348163"/>
          <p14:tracePt t="88377" x="2967038" y="4357688"/>
          <p14:tracePt t="88412" x="2962275" y="4357688"/>
          <p14:tracePt t="89020" x="2976563" y="4357688"/>
          <p14:tracePt t="89030" x="3057525" y="4357688"/>
          <p14:tracePt t="89049" x="3209925" y="4357688"/>
          <p14:tracePt t="89068" x="3390900" y="4391025"/>
          <p14:tracePt t="89084" x="3448050" y="4405313"/>
          <p14:tracePt t="89096" x="3500438" y="4410075"/>
          <p14:tracePt t="89113" x="3505200" y="4410075"/>
          <p14:tracePt t="89131" x="3509963" y="4410075"/>
          <p14:tracePt t="89831" x="3514725" y="4410075"/>
          <p14:tracePt t="89849" x="3524250" y="4410075"/>
          <p14:tracePt t="89862" x="3538538" y="4410075"/>
          <p14:tracePt t="89877" x="3629025" y="4400550"/>
          <p14:tracePt t="89894" x="3824288" y="4400550"/>
          <p14:tracePt t="89912" x="3910013" y="4400550"/>
          <p14:tracePt t="89927" x="4024313" y="4405313"/>
          <p14:tracePt t="89944" x="4043363" y="4410075"/>
          <p14:tracePt t="89961" x="4048125" y="4410075"/>
          <p14:tracePt t="89979" x="4052888" y="4410075"/>
          <p14:tracePt t="90320" x="4057650" y="4410075"/>
          <p14:tracePt t="90327" x="4067175" y="4410075"/>
          <p14:tracePt t="90350" x="4095750" y="4410075"/>
          <p14:tracePt t="90370" x="4133850" y="4410075"/>
          <p14:tracePt t="90379" x="4252913" y="4410075"/>
          <p14:tracePt t="90394" x="4438650" y="4424363"/>
          <p14:tracePt t="90428" x="4457700" y="4433888"/>
          <p14:tracePt t="90444" x="4471988" y="4438650"/>
          <p14:tracePt t="90461" x="4476750" y="4438650"/>
          <p14:tracePt t="90496" x="4471988" y="4443413"/>
          <p14:tracePt t="93066" x="4462463" y="4443413"/>
          <p14:tracePt t="93076" x="4410075" y="4443413"/>
          <p14:tracePt t="93096" x="4281488" y="4443413"/>
          <p14:tracePt t="93115" x="4133850" y="4457700"/>
          <p14:tracePt t="93131" x="4067175" y="4471988"/>
          <p14:tracePt t="93144" x="3948113" y="4495800"/>
          <p14:tracePt t="93418" x="3943350" y="4510088"/>
          <p14:tracePt t="93422" x="3924300" y="4514850"/>
          <p14:tracePt t="93447" x="3857625" y="4529138"/>
          <p14:tracePt t="93459" x="3805238" y="4538663"/>
          <p14:tracePt t="93476" x="3676650" y="4557713"/>
          <p14:tracePt t="93496" x="3567113" y="4586288"/>
          <p14:tracePt t="93526" x="3514725" y="4586288"/>
          <p14:tracePt t="93526" x="3505200" y="4586288"/>
          <p14:tracePt t="93542" x="3505200" y="4576763"/>
          <p14:tracePt t="93558" x="3505200" y="4567238"/>
          <p14:tracePt t="93575" x="3500438" y="4562475"/>
          <p14:tracePt t="93923" x="0" y="0"/>
        </p14:tracePtLst>
      </p14:laserTrace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993C81-DBA8-4F95-9883-658DA981E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9050"/>
            <a:ext cx="9144000" cy="857250"/>
          </a:xfrm>
        </p:spPr>
        <p:txBody>
          <a:bodyPr/>
          <a:lstStyle/>
          <a:p>
            <a:r>
              <a:rPr lang="en-US" dirty="0"/>
              <a:t>Adversarial Search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533400" y="1428750"/>
            <a:ext cx="8229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Two players: Max and Min.</a:t>
            </a:r>
          </a:p>
          <a:p>
            <a:pPr marL="285750" indent="-285750">
              <a:buFontTx/>
              <a:buChar char="-"/>
            </a:pPr>
            <a:endParaRPr lang="en-US" dirty="0">
              <a:latin typeface="Calibri"/>
              <a:cs typeface="Calibri"/>
            </a:endParaRPr>
          </a:p>
          <a:p>
            <a:pPr marL="285750" indent="-285750">
              <a:buFontTx/>
              <a:buChar char="-"/>
            </a:pPr>
            <a:r>
              <a:rPr lang="en-US" dirty="0"/>
              <a:t>Max moves first and they take turn until game is over. 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endParaRPr lang="en-US" dirty="0">
              <a:latin typeface="Calibri"/>
              <a:cs typeface="Calibri"/>
            </a:endParaRPr>
          </a:p>
          <a:p>
            <a:endParaRPr lang="en-US" dirty="0">
              <a:latin typeface="Calibri"/>
              <a:cs typeface="Calibri"/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76200" y="97155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/>
                <a:cs typeface="Calibri"/>
              </a:rPr>
              <a:t>Example: Game Setup</a:t>
            </a:r>
          </a:p>
        </p:txBody>
      </p:sp>
      <p:sp>
        <p:nvSpPr>
          <p:cNvPr id="8" name="مربع نص 7"/>
          <p:cNvSpPr txBox="1"/>
          <p:nvPr/>
        </p:nvSpPr>
        <p:spPr>
          <a:xfrm>
            <a:off x="76200" y="2354818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/>
                <a:cs typeface="Calibri"/>
              </a:rPr>
              <a:t>Game as Search</a:t>
            </a:r>
          </a:p>
        </p:txBody>
      </p:sp>
      <p:sp>
        <p:nvSpPr>
          <p:cNvPr id="9" name="مربع نص 8"/>
          <p:cNvSpPr txBox="1"/>
          <p:nvPr/>
        </p:nvSpPr>
        <p:spPr>
          <a:xfrm>
            <a:off x="533400" y="2674025"/>
            <a:ext cx="8229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Initial state: e.g. board configuration of the chess.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Successor function: list of (move, state) pairs – legal moves.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Terminal test: is the game finished?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Utility function: +1 (winner), -1 looser. 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endParaRPr lang="en-US" dirty="0">
              <a:latin typeface="Calibri"/>
              <a:cs typeface="Calibri"/>
            </a:endParaRPr>
          </a:p>
          <a:p>
            <a:endParaRPr lang="en-US" dirty="0">
              <a:latin typeface="Calibri"/>
              <a:cs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310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541"/>
    </mc:Choice>
    <mc:Fallback xmlns="">
      <p:transition spd="slow" advTm="91541"/>
    </mc:Fallback>
  </mc:AlternateContent>
  <p:timing>
    <p:tnLst>
      <p:par>
        <p:cTn id="1" dur="indefinite" restart="never" nodeType="tmRoot"/>
      </p:par>
    </p:tnLst>
  </p:timing>
  <p:extLst>
    <p:ext uri="{3A86A75C-4F4B-4683-9AE1-C65F6400EC91}">
      <p14:laserTraceLst xmlns:p14="http://schemas.microsoft.com/office/powerpoint/2010/main">
        <p14:tracePtLst>
          <p14:tracePt t="3912" x="1457325" y="1885950"/>
          <p14:tracePt t="4142" x="1457325" y="1905000"/>
          <p14:tracePt t="4192" x="1438275" y="1890713"/>
          <p14:tracePt t="4201" x="1366838" y="1824038"/>
          <p14:tracePt t="4214" x="1262063" y="1757363"/>
          <p14:tracePt t="4240" x="1219200" y="1733550"/>
          <p14:tracePt t="4250" x="1128713" y="1695450"/>
          <p14:tracePt t="4264" x="1057275" y="1666875"/>
          <p14:tracePt t="4289" x="1038225" y="1666875"/>
          <p14:tracePt t="4505" x="1033463" y="1666875"/>
          <p14:tracePt t="4514" x="981075" y="1676400"/>
          <p14:tracePt t="4514" x="938213" y="1676400"/>
          <p14:tracePt t="4537" x="890588" y="1671638"/>
          <p14:tracePt t="4549" x="785813" y="1600200"/>
          <p14:tracePt t="4566" x="738188" y="1490663"/>
          <p14:tracePt t="4584" x="728663" y="1309688"/>
          <p14:tracePt t="4616" x="747713" y="1209675"/>
          <p14:tracePt t="4633" x="752475" y="1195388"/>
          <p14:tracePt t="4649" x="762000" y="1195388"/>
          <p14:tracePt t="4668" x="766763" y="1214438"/>
          <p14:tracePt t="4944" x="776288" y="1214438"/>
          <p14:tracePt t="4963" x="866775" y="1176338"/>
          <p14:tracePt t="4963" x="957263" y="1152525"/>
          <p14:tracePt t="4983" x="1252538" y="1109663"/>
          <p14:tracePt t="4996" x="1428750" y="1119188"/>
          <p14:tracePt t="5029" x="1471613" y="1123950"/>
          <p14:tracePt t="5032" x="1495425" y="1133475"/>
          <p14:tracePt t="5052" x="1524000" y="1143000"/>
          <p14:tracePt t="5063" x="1547813" y="1147763"/>
          <p14:tracePt t="5080" x="1647825" y="1176338"/>
          <p14:tracePt t="5096" x="1766888" y="1228725"/>
          <p14:tracePt t="5113" x="1843088" y="1257300"/>
          <p14:tracePt t="5130" x="1866900" y="1257300"/>
          <p14:tracePt t="5147" x="1900238" y="1262063"/>
          <p14:tracePt t="10906" x="1900238" y="1266825"/>
          <p14:tracePt t="10917" x="1895475" y="1290638"/>
          <p14:tracePt t="10939" x="1757363" y="1476375"/>
          <p14:tracePt t="10964" x="1566863" y="1714500"/>
          <p14:tracePt t="10980" x="1443038" y="1871663"/>
          <p14:tracePt t="10997" x="1404938" y="1914525"/>
          <p14:tracePt t="11014" x="1371600" y="1966913"/>
          <p14:tracePt t="11029" x="1362075" y="1976438"/>
          <p14:tracePt t="11093" x="1362075" y="1981200"/>
          <p14:tracePt t="11611" x="1362075" y="1976438"/>
          <p14:tracePt t="11621" x="1362075" y="1971675"/>
          <p14:tracePt t="11641" x="1376363" y="1962150"/>
          <p14:tracePt t="11651" x="1433513" y="1947863"/>
          <p14:tracePt t="11670" x="1485900" y="1943100"/>
          <p14:tracePt t="11680" x="1581150" y="1928813"/>
          <p14:tracePt t="11700" x="1624013" y="1928813"/>
          <p14:tracePt t="11711" x="1628775" y="1928813"/>
          <p14:tracePt t="11816" x="1628775" y="1919288"/>
          <p14:tracePt t="12218" x="1638300" y="1919288"/>
          <p14:tracePt t="12227" x="1709738" y="1905000"/>
          <p14:tracePt t="12245" x="1852613" y="1895475"/>
          <p14:tracePt t="12261" x="1981200" y="1895475"/>
          <p14:tracePt t="12279" x="2081213" y="1928813"/>
          <p14:tracePt t="12297" x="2105025" y="1943100"/>
          <p14:tracePt t="12313" x="2138363" y="1962150"/>
          <p14:tracePt t="12330" x="2162175" y="1966913"/>
          <p14:tracePt t="12345" x="2166938" y="1966913"/>
          <p14:tracePt t="12826" x="2176463" y="1966913"/>
          <p14:tracePt t="12828" x="2233613" y="1952625"/>
          <p14:tracePt t="12854" x="2300288" y="1938338"/>
          <p14:tracePt t="12864" x="2405063" y="1928813"/>
          <p14:tracePt t="12883" x="2443163" y="1928813"/>
          <p14:tracePt t="13029" x="2438400" y="1928813"/>
          <p14:tracePt t="14155" x="2433638" y="1924050"/>
          <p14:tracePt t="14175" x="2414588" y="1914525"/>
          <p14:tracePt t="14175" x="2405063" y="1914525"/>
          <p14:tracePt t="14195" x="2395538" y="1909763"/>
          <p14:tracePt t="14212" x="2371725" y="1895475"/>
          <p14:tracePt t="14229" x="2366963" y="1881188"/>
          <p14:tracePt t="14245" x="2366963" y="1876425"/>
          <p14:tracePt t="14262" x="2366963" y="1866900"/>
          <p14:tracePt t="14351" x="2366963" y="1862138"/>
          <p14:tracePt t="14361" x="2366963" y="1838325"/>
          <p14:tracePt t="14381" x="2366963" y="1814513"/>
          <p14:tracePt t="14400" x="2362200" y="1800225"/>
          <p14:tracePt t="14449" x="2362200" y="1804988"/>
          <p14:tracePt t="14467" x="2362200" y="1809750"/>
          <p14:tracePt t="14478" x="2362200" y="1814513"/>
          <p14:tracePt t="14508" x="2362200" y="1819275"/>
          <p14:tracePt t="14850" x="2366963" y="1819275"/>
          <p14:tracePt t="14862" x="2433638" y="1819275"/>
          <p14:tracePt t="14881" x="2476500" y="1814513"/>
          <p14:tracePt t="14896" x="2538413" y="1809750"/>
          <p14:tracePt t="14912" x="2562225" y="1809750"/>
          <p14:tracePt t="15545" x="2562225" y="1804988"/>
          <p14:tracePt t="15555" x="2638425" y="1790700"/>
          <p14:tracePt t="15585" x="2824163" y="1762125"/>
          <p14:tracePt t="15604" x="2990850" y="1743075"/>
          <p14:tracePt t="15614" x="3300413" y="1743075"/>
          <p14:tracePt t="15633" x="3481388" y="1781175"/>
          <p14:tracePt t="15646" x="3571875" y="1824038"/>
          <p14:tracePt t="15677" x="3576638" y="1828800"/>
          <p14:tracePt t="15731" x="3571875" y="1828800"/>
          <p14:tracePt t="15750" x="3571875" y="1824038"/>
          <p14:tracePt t="15809" x="3571875" y="1819275"/>
          <p14:tracePt t="15916" x="3567113" y="1819275"/>
          <p14:tracePt t="16798" x="3567113" y="1824038"/>
          <p14:tracePt t="16807" x="3543300" y="1847850"/>
          <p14:tracePt t="16834" x="3524250" y="1852613"/>
          <p14:tracePt t="16845" x="3452813" y="1885950"/>
          <p14:tracePt t="16862" x="3300413" y="1924050"/>
          <p14:tracePt t="16879" x="3086100" y="1981200"/>
          <p14:tracePt t="16897" x="2986088" y="2009775"/>
          <p14:tracePt t="16913" x="2852738" y="2047875"/>
          <p14:tracePt t="16929" x="2814638" y="2052638"/>
          <p14:tracePt t="17199" x="2795588" y="2062163"/>
          <p14:tracePt t="17204" x="2619375" y="2100263"/>
          <p14:tracePt t="17231" x="2457450" y="2109788"/>
          <p14:tracePt t="17244" x="2052638" y="2109788"/>
          <p14:tracePt t="17261" x="1776413" y="2081213"/>
          <p14:tracePt t="17278" x="1704975" y="2081213"/>
          <p14:tracePt t="17294" x="1595438" y="2062163"/>
          <p14:tracePt t="17688" x="1595438" y="2076450"/>
          <p14:tracePt t="17698" x="1585913" y="2095500"/>
          <p14:tracePt t="17712" x="1524000" y="2176463"/>
          <p14:tracePt t="17712" x="1500188" y="2209800"/>
          <p14:tracePt t="17748" x="1476375" y="2238375"/>
          <p14:tracePt t="17762" x="1447800" y="2266950"/>
          <p14:tracePt t="17779" x="1443038" y="2276475"/>
          <p14:tracePt t="18363" x="1447800" y="2276475"/>
          <p14:tracePt t="18373" x="1609725" y="2271713"/>
          <p14:tracePt t="18397" x="1714500" y="2271713"/>
          <p14:tracePt t="18411" x="1885950" y="2271713"/>
          <p14:tracePt t="18428" x="1947863" y="2290763"/>
          <p14:tracePt t="18509" x="1943100" y="2290763"/>
          <p14:tracePt t="18548" x="1943100" y="2295525"/>
          <p14:tracePt t="18980" x="1962150" y="2295525"/>
          <p14:tracePt t="18993" x="1995488" y="2295525"/>
          <p14:tracePt t="18999" x="2166938" y="2295525"/>
          <p14:tracePt t="19011" x="2266950" y="2305050"/>
          <p14:tracePt t="19011" x="2347913" y="2314575"/>
          <p14:tracePt t="19029" x="2395538" y="2324100"/>
          <p14:tracePt t="19047" x="2433638" y="2333625"/>
          <p14:tracePt t="19061" x="2438400" y="2338388"/>
          <p14:tracePt t="19097" x="2438400" y="2343150"/>
          <p14:tracePt t="19098" x="2424113" y="2343150"/>
          <p14:tracePt t="19155" x="2424113" y="2338388"/>
          <p14:tracePt t="19781" x="2428875" y="2333625"/>
          <p14:tracePt t="19792" x="2490788" y="2328863"/>
          <p14:tracePt t="19811" x="2695575" y="2300288"/>
          <p14:tracePt t="19811" x="2843213" y="2300288"/>
          <p14:tracePt t="19843" x="2971800" y="2300288"/>
          <p14:tracePt t="19843" x="3152775" y="2314575"/>
          <p14:tracePt t="19861" x="3195638" y="2324100"/>
          <p14:tracePt t="19876" x="3209925" y="2338388"/>
          <p14:tracePt t="19894" x="3209925" y="2343150"/>
          <p14:tracePt t="19910" x="3200400" y="2343150"/>
          <p14:tracePt t="19944" x="3195638" y="2343150"/>
          <p14:tracePt t="19977" x="3190875" y="2343150"/>
          <p14:tracePt t="20887" x="3195638" y="2343150"/>
          <p14:tracePt t="20890" x="3238500" y="2347913"/>
          <p14:tracePt t="20916" x="3271838" y="2347913"/>
          <p14:tracePt t="20926" x="3371850" y="2352675"/>
          <p14:tracePt t="20945" x="3462338" y="2371725"/>
          <p14:tracePt t="20965" x="3500438" y="2386013"/>
          <p14:tracePt t="20985" x="3509963" y="2386013"/>
          <p14:tracePt t="20995" x="3529013" y="2405063"/>
          <p14:tracePt t="21008" x="3538538" y="2409825"/>
          <p14:tracePt t="21025" x="3543300" y="2409825"/>
          <p14:tracePt t="21041" x="3548063" y="2414588"/>
          <p14:tracePt t="21058" x="3557588" y="2414588"/>
          <p14:tracePt t="21075" x="3557588" y="2424113"/>
          <p14:tracePt t="21357" x="3562350" y="2424113"/>
          <p14:tracePt t="21361" x="3595688" y="2424113"/>
          <p14:tracePt t="21387" x="3805238" y="2424113"/>
          <p14:tracePt t="21412" x="4067175" y="2424113"/>
          <p14:tracePt t="21427" x="4157663" y="2438400"/>
          <p14:tracePt t="21444" x="4286250" y="2457450"/>
          <p14:tracePt t="21460" x="4362450" y="2486025"/>
          <p14:tracePt t="21477" x="4410075" y="2509838"/>
          <p14:tracePt t="21495" x="4419600" y="2524125"/>
          <p14:tracePt t="21510" x="4438650" y="2543175"/>
          <p14:tracePt t="21544" x="4443413" y="2552700"/>
          <p14:tracePt t="21905" x="4448175" y="2552700"/>
          <p14:tracePt t="21911" x="4471988" y="2552700"/>
          <p14:tracePt t="21925" x="4505325" y="2552700"/>
          <p14:tracePt t="21943" x="4624388" y="2552700"/>
          <p14:tracePt t="21960" x="4762500" y="2552700"/>
          <p14:tracePt t="21977" x="4857750" y="2552700"/>
          <p14:tracePt t="21994" x="4886325" y="2552700"/>
          <p14:tracePt t="22010" x="4900613" y="2552700"/>
          <p14:tracePt t="22027" x="4905375" y="2552700"/>
          <p14:tracePt t="22188" x="4900613" y="2552700"/>
          <p14:tracePt t="22455" x="0" y="0"/>
        </p14:tracePtLst>
        <p14:tracePtLst>
          <p14:tracePt t="29671" x="4452938" y="2657475"/>
          <p14:tracePt t="29673" x="4214813" y="2714625"/>
          <p14:tracePt t="29688" x="3543300" y="2928938"/>
          <p14:tracePt t="29965" x="3524250" y="2928938"/>
          <p14:tracePt t="29974" x="3424238" y="2933700"/>
          <p14:tracePt t="29994" x="3028950" y="2900363"/>
          <p14:tracePt t="30014" x="2762250" y="2867025"/>
          <p14:tracePt t="30025" x="2371725" y="2805113"/>
          <p14:tracePt t="30044" x="2205038" y="2786063"/>
          <p14:tracePt t="30057" x="2143125" y="2767013"/>
          <p14:tracePt t="30074" x="2128838" y="2762250"/>
          <p14:tracePt t="30405" x="2119313" y="2762250"/>
          <p14:tracePt t="30415" x="2100263" y="2762250"/>
          <p14:tracePt t="30425" x="2019300" y="2771775"/>
          <p14:tracePt t="30445" x="1862138" y="2776538"/>
          <p14:tracePt t="30456" x="1776413" y="2776538"/>
          <p14:tracePt t="30471" x="1657350" y="2776538"/>
          <p14:tracePt t="30488" x="1614488" y="2776538"/>
          <p14:tracePt t="30505" x="1609725" y="2776538"/>
          <p14:tracePt t="30543" x="1604963" y="2767013"/>
          <p14:tracePt t="32390" x="1600200" y="2767013"/>
          <p14:tracePt t="32400" x="1581150" y="2781300"/>
          <p14:tracePt t="32408" x="1524000" y="2824163"/>
          <p14:tracePt t="32421" x="1485900" y="2847975"/>
          <p14:tracePt t="32438" x="1438275" y="2886075"/>
          <p14:tracePt t="32454" x="1395413" y="2928938"/>
          <p14:tracePt t="32471" x="1366838" y="2957513"/>
          <p14:tracePt t="32488" x="1343025" y="2971800"/>
          <p14:tracePt t="32521" x="1343025" y="2976563"/>
          <p14:tracePt t="32557" x="1343025" y="2981325"/>
          <p14:tracePt t="32595" x="1338263" y="2986088"/>
          <p14:tracePt t="32605" x="1333500" y="2990850"/>
          <p14:tracePt t="32664" x="1328738" y="2990850"/>
          <p14:tracePt t="33036" x="1333500" y="3005138"/>
          <p14:tracePt t="33045" x="1333500" y="3009900"/>
          <p14:tracePt t="33064" x="1338263" y="3009900"/>
          <p14:tracePt t="33072" x="1366838" y="3009900"/>
          <p14:tracePt t="33089" x="1452563" y="3009900"/>
          <p14:tracePt t="33105" x="1533525" y="3014663"/>
          <p14:tracePt t="33122" x="1704975" y="3057525"/>
          <p14:tracePt t="33139" x="1833563" y="3090863"/>
          <p14:tracePt t="33171" x="1876425" y="3100388"/>
          <p14:tracePt t="33171" x="1895475" y="3114675"/>
          <p14:tracePt t="33188" x="1895475" y="3119438"/>
          <p14:tracePt t="33231" x="1885950" y="3119438"/>
          <p14:tracePt t="33237" x="1881188" y="3105150"/>
          <p14:tracePt t="33730" x="1895475" y="3105150"/>
          <p14:tracePt t="33736" x="1976438" y="3086100"/>
          <p14:tracePt t="33760" x="2214563" y="3067050"/>
          <p14:tracePt t="33780" x="2438400" y="3067050"/>
          <p14:tracePt t="33789" x="2828925" y="3119438"/>
          <p14:tracePt t="33808" x="3000375" y="3143250"/>
          <p14:tracePt t="33828" x="3048000" y="3167063"/>
          <p14:tracePt t="34093" x="3052763" y="3167063"/>
          <p14:tracePt t="34102" x="3081338" y="3162300"/>
          <p14:tracePt t="34102" x="3124200" y="3152775"/>
          <p14:tracePt t="34122" x="3195638" y="3143250"/>
          <p14:tracePt t="34137" x="3486150" y="3109913"/>
          <p14:tracePt t="34153" x="3800475" y="3100388"/>
          <p14:tracePt t="34187" x="3876675" y="3100388"/>
          <p14:tracePt t="34187" x="3952875" y="3100388"/>
          <p14:tracePt t="34204" x="3957638" y="3100388"/>
          <p14:tracePt t="34222" x="3952875" y="3100388"/>
          <p14:tracePt t="34620" x="3957638" y="3100388"/>
          <p14:tracePt t="34620" x="3971925" y="3100388"/>
          <p14:tracePt t="34640" x="4005263" y="3105150"/>
          <p14:tracePt t="34650" x="4171950" y="3114675"/>
          <p14:tracePt t="34679" x="4252913" y="3133725"/>
          <p14:tracePt t="34689" x="4371975" y="3171825"/>
          <p14:tracePt t="34703" x="4429125" y="3190875"/>
          <p14:tracePt t="34728" x="4433888" y="3195638"/>
          <p14:tracePt t="34738" x="4448175" y="3205163"/>
          <p14:tracePt t="34757" x="4457700" y="3209925"/>
          <p14:tracePt t="35258" x="4457700" y="3214688"/>
          <p14:tracePt t="35266" x="4486275" y="3214688"/>
          <p14:tracePt t="35290" x="4552950" y="3214688"/>
          <p14:tracePt t="35307" x="4605338" y="3214688"/>
          <p14:tracePt t="35322" x="4724400" y="3214688"/>
          <p14:tracePt t="35338" x="4786313" y="3195638"/>
          <p14:tracePt t="35356" x="4795838" y="3190875"/>
          <p14:tracePt t="35433" x="4795838" y="3167063"/>
          <p14:tracePt t="36173" x="0" y="0"/>
        </p14:tracePtLst>
        <p14:tracePtLst>
          <p14:tracePt t="43944" x="1914525" y="2847975"/>
          <p14:tracePt t="44132" x="1909763" y="2867025"/>
          <p14:tracePt t="44142" x="1900238" y="2909888"/>
          <p14:tracePt t="44151" x="1843088" y="3090863"/>
          <p14:tracePt t="44171" x="1704975" y="3495675"/>
          <p14:tracePt t="44191" x="1590675" y="3814763"/>
          <p14:tracePt t="44201" x="1566863" y="3876675"/>
          <p14:tracePt t="44217" x="1547813" y="3933825"/>
          <p14:tracePt t="44240" x="1543050" y="3933825"/>
          <p14:tracePt t="44260" x="1543050" y="3929063"/>
          <p14:tracePt t="44269" x="1543050" y="3905250"/>
          <p14:tracePt t="44503" x="1547813" y="3905250"/>
          <p14:tracePt t="44508" x="1562100" y="3900488"/>
          <p14:tracePt t="44518" x="1628775" y="3871913"/>
          <p14:tracePt t="44534" x="1695450" y="3848100"/>
          <p14:tracePt t="44550" x="1938338" y="3748088"/>
          <p14:tracePt t="44567" x="2124075" y="3686175"/>
          <p14:tracePt t="44583" x="2181225" y="3671888"/>
          <p14:tracePt t="44600" x="2238375" y="3667125"/>
          <p14:tracePt t="44616" x="2247900" y="3667125"/>
          <p14:tracePt t="45912" x="2247900" y="3671888"/>
          <p14:tracePt t="45952" x="2262188" y="3671888"/>
          <p14:tracePt t="45968" x="2286000" y="3671888"/>
          <p14:tracePt t="45970" x="2381250" y="3671888"/>
          <p14:tracePt t="45985" x="2571750" y="3695700"/>
          <p14:tracePt t="46002" x="2676525" y="3709988"/>
          <p14:tracePt t="46018" x="2824163" y="3767138"/>
          <p14:tracePt t="46036" x="2909888" y="3790950"/>
          <p14:tracePt t="46060" x="2928938" y="3800475"/>
          <p14:tracePt t="46069" x="2962275" y="3814763"/>
          <p14:tracePt t="46086" x="2976563" y="3829050"/>
          <p14:tracePt t="48819" x="0" y="0"/>
        </p14:tracePtLst>
        <p14:tracePtLst>
          <p14:tracePt t="52163" x="2976563" y="3829050"/>
          <p14:tracePt t="52165" x="2981325" y="3829050"/>
          <p14:tracePt t="52183" x="3038475" y="3819525"/>
          <p14:tracePt t="52200" x="3243263" y="3752850"/>
          <p14:tracePt t="52219" x="3562350" y="3667125"/>
          <p14:tracePt t="52235" x="3657600" y="3648075"/>
          <p14:tracePt t="52250" x="3767138" y="3614738"/>
          <p14:tracePt t="52267" x="3776663" y="3600450"/>
          <p14:tracePt t="53280" x="3781425" y="3600450"/>
          <p14:tracePt t="53287" x="3790950" y="3600450"/>
          <p14:tracePt t="53299" x="3824288" y="3600450"/>
          <p14:tracePt t="53319" x="3890963" y="3609975"/>
          <p14:tracePt t="53339" x="3948113" y="3619500"/>
          <p14:tracePt t="53359" x="3976688" y="3624263"/>
          <p14:tracePt t="53368" x="4010025" y="3629025"/>
          <p14:tracePt t="53368" x="4019550" y="3633788"/>
          <p14:tracePt t="53390" x="4024313" y="3633788"/>
          <p14:tracePt t="54831" x="4033838" y="3633788"/>
          <p14:tracePt t="54831" x="4057650" y="3633788"/>
          <p14:tracePt t="54848" x="4124325" y="3633788"/>
          <p14:tracePt t="54864" x="4176713" y="3633788"/>
          <p14:tracePt t="54883" x="4214813" y="3633788"/>
          <p14:tracePt t="54901" x="4224338" y="3633788"/>
          <p14:tracePt t="54915" x="4233863" y="3638550"/>
          <p14:tracePt t="54943" x="4233863" y="3643313"/>
          <p14:tracePt t="58877" x="4238625" y="3643313"/>
          <p14:tracePt t="58878" x="4257675" y="3643313"/>
          <p14:tracePt t="58896" x="4271963" y="3643313"/>
          <p14:tracePt t="58912" x="4333875" y="3643313"/>
          <p14:tracePt t="58930" x="4424363" y="3643313"/>
          <p14:tracePt t="58945" x="4486275" y="3652838"/>
          <p14:tracePt t="58962" x="4576763" y="3681413"/>
          <p14:tracePt t="58979" x="4624388" y="3700463"/>
          <p14:tracePt t="58995" x="4633913" y="3705225"/>
          <p14:tracePt t="59012" x="4648200" y="3714750"/>
          <p14:tracePt t="59030" x="4657725" y="3719513"/>
          <p14:tracePt t="59062" x="4657725" y="3700463"/>
          <p14:tracePt t="61594" x="4667250" y="3700463"/>
          <p14:tracePt t="61604" x="4686300" y="3695700"/>
          <p14:tracePt t="61613" x="4772025" y="3681413"/>
          <p14:tracePt t="61630" x="4929188" y="3671888"/>
          <p14:tracePt t="61646" x="5095875" y="3681413"/>
          <p14:tracePt t="61662" x="5172075" y="3724275"/>
          <p14:tracePt t="61679" x="5257800" y="3805238"/>
          <p14:tracePt t="61696" x="5305425" y="3862388"/>
          <p14:tracePt t="61712" x="5314950" y="3876675"/>
          <p14:tracePt t="62053" x="5324475" y="3876675"/>
          <p14:tracePt t="62063" x="5353050" y="3876675"/>
          <p14:tracePt t="62082" x="5438775" y="3876675"/>
          <p14:tracePt t="62102" x="5505450" y="3876675"/>
          <p14:tracePt t="62112" x="5653088" y="3862388"/>
          <p14:tracePt t="62132" x="5729288" y="3848100"/>
          <p14:tracePt t="62147" x="5738813" y="3843338"/>
          <p14:tracePt t="62162" x="5738813" y="3838575"/>
          <p14:tracePt t="62178" x="5738813" y="3833813"/>
          <p14:tracePt t="62194" x="5729288" y="3833813"/>
          <p14:tracePt t="62212" x="5719763" y="3833813"/>
          <p14:tracePt t="62246" x="5719763" y="3824288"/>
          <p14:tracePt t="62532" x="5719763" y="3819525"/>
          <p14:tracePt t="62539" x="5729288" y="3805238"/>
          <p14:tracePt t="62544" x="5753100" y="3786188"/>
          <p14:tracePt t="62560" x="5891213" y="3681413"/>
          <p14:tracePt t="62578" x="6138863" y="3486150"/>
          <p14:tracePt t="62594" x="6276975" y="3409950"/>
          <p14:tracePt t="62611" x="6319838" y="3390900"/>
          <p14:tracePt t="62627" x="6343650" y="3386138"/>
          <p14:tracePt t="62644" x="6353175" y="3409950"/>
          <p14:tracePt t="62661" x="6353175" y="3419475"/>
          <p14:tracePt t="62678" x="6357938" y="3452813"/>
          <p14:tracePt t="62694" x="6362700" y="3486150"/>
          <p14:tracePt t="62711" x="6367463" y="3495675"/>
          <p14:tracePt t="62728" x="6386513" y="3490913"/>
          <p14:tracePt t="62943" x="6391275" y="3481388"/>
          <p14:tracePt t="62953" x="6400800" y="3481388"/>
          <p14:tracePt t="62963" x="6467475" y="3462338"/>
          <p14:tracePt t="62982" x="6643688" y="3429000"/>
          <p14:tracePt t="63002" x="6838950" y="3419475"/>
          <p14:tracePt t="63012" x="6910388" y="3419475"/>
          <p14:tracePt t="63029" x="6967538" y="3419475"/>
          <p14:tracePt t="63051" x="6977063" y="3429000"/>
          <p14:tracePt t="63063" x="6981825" y="3433763"/>
          <p14:tracePt t="63111" x="6981825" y="3438525"/>
          <p14:tracePt t="63129" x="6967538" y="3443288"/>
          <p14:tracePt t="63149" x="6924675" y="3452813"/>
          <p14:tracePt t="63169" x="6896100" y="3462338"/>
          <p14:tracePt t="63178" x="6834188" y="3467100"/>
          <p14:tracePt t="63195" x="6753225" y="3471863"/>
          <p14:tracePt t="63211" x="6662738" y="3471863"/>
          <p14:tracePt t="63228" x="6624638" y="3471863"/>
          <p14:tracePt t="63244" x="6548438" y="3481388"/>
          <p14:tracePt t="63260" x="6519863" y="3486150"/>
          <p14:tracePt t="63278" x="6510338" y="3486150"/>
          <p14:tracePt t="63294" x="6505575" y="3486150"/>
          <p14:tracePt t="63491" x="6491288" y="3486150"/>
          <p14:tracePt t="63501" x="6448425" y="3505200"/>
          <p14:tracePt t="63512" x="6396038" y="3519488"/>
          <p14:tracePt t="63528" x="6267450" y="3543300"/>
          <p14:tracePt t="63550" x="6162675" y="3562350"/>
          <p14:tracePt t="63563" x="6110288" y="3571875"/>
          <p14:tracePt t="63587" x="6100763" y="3571875"/>
          <p14:tracePt t="63597" x="6091238" y="3576638"/>
          <p14:tracePt t="64788" x="0" y="0"/>
        </p14:tracePtLst>
        <p14:tracePtLst>
          <p14:tracePt t="67516" x="2224088" y="4295775"/>
          <p14:tracePt t="67666" x="2214563" y="4300538"/>
          <p14:tracePt t="67676" x="2133600" y="4343400"/>
          <p14:tracePt t="67705" x="1919288" y="4424363"/>
          <p14:tracePt t="67729" x="1790700" y="4457700"/>
          <p14:tracePt t="67754" x="1733550" y="4462463"/>
          <p14:tracePt t="67764" x="1685925" y="4462463"/>
          <p14:tracePt t="67783" x="1657350" y="4462463"/>
          <p14:tracePt t="68008" x="1652588" y="4462463"/>
          <p14:tracePt t="68018" x="1614488" y="4462463"/>
          <p14:tracePt t="68028" x="1581150" y="4462463"/>
          <p14:tracePt t="68044" x="1462088" y="4405313"/>
          <p14:tracePt t="68067" x="1371600" y="4352925"/>
          <p14:tracePt t="68077" x="1343025" y="4338638"/>
          <p14:tracePt t="68097" x="1319213" y="4324350"/>
          <p14:tracePt t="68110" x="1319213" y="4319588"/>
          <p14:tracePt t="68379" x="1309688" y="4319588"/>
          <p14:tracePt t="68419" x="1328738" y="4314825"/>
          <p14:tracePt t="68422" x="1490663" y="4257675"/>
          <p14:tracePt t="68449" x="1871663" y="4114800"/>
          <p14:tracePt t="68468" x="2114550" y="4057650"/>
          <p14:tracePt t="68488" x="2176463" y="4048125"/>
          <p14:tracePt t="68496" x="2219325" y="4048125"/>
          <p14:tracePt t="68512" x="2224088" y="4052888"/>
          <p14:tracePt t="68548" x="2219325" y="4057650"/>
          <p14:tracePt t="68562" x="2209800" y="4057650"/>
          <p14:tracePt t="68564" x="2200275" y="4057650"/>
          <p14:tracePt t="68595" x="2195513" y="4057650"/>
          <p14:tracePt t="68611" x="2195513" y="4048125"/>
          <p14:tracePt t="69114" x="2200275" y="4057650"/>
          <p14:tracePt t="69123" x="2228850" y="4071938"/>
          <p14:tracePt t="69144" x="2262188" y="4090988"/>
          <p14:tracePt t="69163" x="2281238" y="4100513"/>
          <p14:tracePt t="69178" x="2319338" y="4129088"/>
          <p14:tracePt t="69194" x="2362200" y="4152900"/>
          <p14:tracePt t="69213" x="2381250" y="4167188"/>
          <p14:tracePt t="69228" x="2409825" y="4186238"/>
          <p14:tracePt t="69245" x="2424113" y="4200525"/>
          <p14:tracePt t="69262" x="2433638" y="4200525"/>
          <p14:tracePt t="69278" x="2443163" y="4205288"/>
          <p14:tracePt t="69319" x="2457450" y="4205288"/>
          <p14:tracePt t="69584" x="2462213" y="4205288"/>
          <p14:tracePt t="69594" x="2486025" y="4205288"/>
          <p14:tracePt t="69594" x="2514600" y="4205288"/>
          <p14:tracePt t="69614" x="2571750" y="4200525"/>
          <p14:tracePt t="69632" x="2714625" y="4191000"/>
          <p14:tracePt t="69652" x="2776538" y="4191000"/>
          <p14:tracePt t="69662" x="2905125" y="4200525"/>
          <p14:tracePt t="69678" x="2967038" y="4229100"/>
          <p14:tracePt t="69694" x="2990850" y="4243388"/>
          <p14:tracePt t="69712" x="2995613" y="4248150"/>
          <p14:tracePt t="69728" x="3005138" y="4252913"/>
          <p14:tracePt t="69985" x="3009900" y="4252913"/>
          <p14:tracePt t="69995" x="3038475" y="4252913"/>
          <p14:tracePt t="70015" x="3114675" y="4252913"/>
          <p14:tracePt t="70029" x="3219450" y="4238625"/>
          <p14:tracePt t="70054" x="3295650" y="4229100"/>
          <p14:tracePt t="70079" x="3305175" y="4229100"/>
          <p14:tracePt t="70151" x="3300413" y="4229100"/>
          <p14:tracePt t="70631" x="3309938" y="4229100"/>
          <p14:tracePt t="70641" x="3395663" y="4243388"/>
          <p14:tracePt t="70671" x="3419475" y="4243388"/>
          <p14:tracePt t="70680" x="3471863" y="4252913"/>
          <p14:tracePt t="70699" x="3495675" y="4257675"/>
          <p14:tracePt t="70717" x="3505200" y="4262438"/>
          <p14:tracePt t="70729" x="3509963" y="4262438"/>
          <p14:tracePt t="72080" x="0" y="0"/>
        </p14:tracePtLst>
        <p14:tracePtLst>
          <p14:tracePt t="73926" x="3509963" y="4262438"/>
          <p14:tracePt t="73950" x="3500438" y="4262438"/>
          <p14:tracePt t="73956" x="3467100" y="4262438"/>
          <p14:tracePt t="73980" x="3343275" y="4291013"/>
          <p14:tracePt t="73999" x="3081338" y="4357688"/>
          <p14:tracePt t="74026" x="2852738" y="4414838"/>
          <p14:tracePt t="74029" x="2771775" y="4443413"/>
          <p14:tracePt t="74043" x="2647950" y="4495800"/>
          <p14:tracePt t="74068" x="2595563" y="4519613"/>
          <p14:tracePt t="74263" x="2581275" y="4529138"/>
          <p14:tracePt t="74270" x="2295525" y="4605338"/>
          <p14:tracePt t="74302" x="1747838" y="4705350"/>
          <p14:tracePt t="74332" x="1595438" y="4738688"/>
          <p14:tracePt t="74344" x="1562100" y="4748213"/>
          <p14:tracePt t="74363" x="1528763" y="4752975"/>
          <p14:tracePt t="74377" x="1528763" y="4757738"/>
          <p14:tracePt t="74646" x="1533525" y="4757738"/>
          <p14:tracePt t="74654" x="1714500" y="4729163"/>
          <p14:tracePt t="74684" x="1943100" y="4700588"/>
          <p14:tracePt t="74703" x="2152650" y="4676775"/>
          <p14:tracePt t="74727" x="2171700" y="4676775"/>
          <p14:tracePt t="74754" x="2162175" y="4681538"/>
          <p14:tracePt t="74794" x="2157413" y="4681538"/>
          <p14:tracePt t="74811" x="2152650" y="4681538"/>
          <p14:tracePt t="74827" x="2143125" y="4686300"/>
          <p14:tracePt t="74843" x="2114550" y="4691063"/>
          <p14:tracePt t="74861" x="2047875" y="4695825"/>
          <p14:tracePt t="74895" x="1957388" y="4695825"/>
          <p14:tracePt t="74926" x="1900238" y="4700588"/>
          <p14:tracePt t="74943" x="1857375" y="4700588"/>
          <p14:tracePt t="74960" x="1838325" y="4700588"/>
          <p14:tracePt t="74998" x="1833563" y="4700588"/>
          <p14:tracePt t="75096" x="1838325" y="4700588"/>
          <p14:tracePt t="75154" x="1843088" y="4691063"/>
          <p14:tracePt t="78007" x="0" y="0"/>
        </p14:tracePtLst>
        <p14:tracePtLst>
          <p14:tracePt t="82238" x="1843088" y="4691063"/>
          <p14:tracePt t="82294" x="1847850" y="4691063"/>
          <p14:tracePt t="82305" x="1933575" y="4676775"/>
          <p14:tracePt t="82341" x="1990725" y="4667250"/>
          <p14:tracePt t="82345" x="2114550" y="4638675"/>
          <p14:tracePt t="82358" x="2205038" y="4619625"/>
          <p14:tracePt t="82382" x="2257425" y="4619625"/>
          <p14:tracePt t="82412" x="2266950" y="4619625"/>
          <p14:tracePt t="82451" x="2276475" y="4624388"/>
          <p14:tracePt t="82664" x="2281238" y="4624388"/>
          <p14:tracePt t="82678" x="2300288" y="4624388"/>
          <p14:tracePt t="82691" x="2357438" y="4624388"/>
          <p14:tracePt t="82708" x="2438400" y="4624388"/>
          <p14:tracePt t="82725" x="2476500" y="4624388"/>
          <p14:tracePt t="82741" x="2509838" y="4624388"/>
          <p14:tracePt t="82758" x="2514600" y="4624388"/>
          <p14:tracePt t="82813" x="2514600" y="4629150"/>
          <p14:tracePt t="82823" x="2514600" y="4633913"/>
          <p14:tracePt t="82842" x="2509838" y="4638675"/>
          <p14:tracePt t="82902" x="2505075" y="4638675"/>
          <p14:tracePt t="82960" x="2500313" y="4638675"/>
          <p14:tracePt t="82977" x="2500313" y="4643438"/>
          <p14:tracePt t="82999" x="2486025" y="4648200"/>
          <p14:tracePt t="83024" x="2462213" y="4652963"/>
          <p14:tracePt t="83048" x="2433638" y="4672013"/>
          <p14:tracePt t="83075" x="2419350" y="4681538"/>
          <p14:tracePt t="83185" x="2419350" y="4676775"/>
          <p14:tracePt t="83195" x="2457450" y="4667250"/>
          <p14:tracePt t="83208" x="2538413" y="4657725"/>
          <p14:tracePt t="83225" x="2571750" y="4657725"/>
          <p14:tracePt t="83241" x="2595563" y="4657725"/>
          <p14:tracePt t="83257" x="2600325" y="4657725"/>
          <p14:tracePt t="83390" x="2600325" y="4643438"/>
          <p14:tracePt t="85023" x="2609850" y="4643438"/>
          <p14:tracePt t="85030" x="2667000" y="4643438"/>
          <p14:tracePt t="85041" x="2728913" y="4643438"/>
          <p14:tracePt t="85057" x="3014663" y="4595813"/>
          <p14:tracePt t="85074" x="3395663" y="4567238"/>
          <p14:tracePt t="85091" x="3543300" y="4567238"/>
          <p14:tracePt t="85106" x="3733800" y="4586288"/>
          <p14:tracePt t="85123" x="3843338" y="4643438"/>
          <p14:tracePt t="85140" x="3895725" y="4686300"/>
          <p14:tracePt t="85161" x="3914775" y="4724400"/>
          <p14:tracePt t="89643" x="0" y="0"/>
        </p14:tracePtLst>
      </p14:laserTrace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993C81-DBA8-4F95-9883-658DA981E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9050"/>
            <a:ext cx="9144000" cy="857250"/>
          </a:xfrm>
        </p:spPr>
        <p:txBody>
          <a:bodyPr/>
          <a:lstStyle/>
          <a:p>
            <a:r>
              <a:rPr lang="en-US" dirty="0"/>
              <a:t>Adversarial Search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1" y="971551"/>
            <a:ext cx="4571999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ربع نص 3"/>
          <p:cNvSpPr txBox="1"/>
          <p:nvPr/>
        </p:nvSpPr>
        <p:spPr>
          <a:xfrm>
            <a:off x="228600" y="104775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tic-tac-toe game tree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152400" y="1733550"/>
            <a:ext cx="3886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Minmax</a:t>
            </a:r>
            <a:r>
              <a:rPr lang="en-US" sz="2400" b="1" dirty="0"/>
              <a:t> Strategy:</a:t>
            </a:r>
          </a:p>
          <a:p>
            <a:endParaRPr lang="en-US" dirty="0">
              <a:latin typeface="Calibri"/>
              <a:cs typeface="Calibri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b="1" dirty="0">
                <a:latin typeface="Calibri"/>
                <a:cs typeface="Calibri"/>
              </a:rPr>
              <a:t>Max</a:t>
            </a:r>
            <a:r>
              <a:rPr lang="en-US" dirty="0">
                <a:latin typeface="Calibri"/>
                <a:cs typeface="Calibri"/>
              </a:rPr>
              <a:t> wants to </a:t>
            </a:r>
            <a:r>
              <a:rPr lang="en-US" b="1" dirty="0">
                <a:latin typeface="Calibri"/>
                <a:cs typeface="Calibri"/>
              </a:rPr>
              <a:t>Maximize</a:t>
            </a:r>
            <a:r>
              <a:rPr lang="en-US" dirty="0">
                <a:latin typeface="Calibri"/>
                <a:cs typeface="Calibri"/>
              </a:rPr>
              <a:t> the utility function. While, </a:t>
            </a:r>
            <a:r>
              <a:rPr lang="en-US" b="1" dirty="0">
                <a:latin typeface="Calibri"/>
                <a:cs typeface="Calibri"/>
              </a:rPr>
              <a:t>Min</a:t>
            </a:r>
            <a:r>
              <a:rPr lang="en-US" dirty="0">
                <a:latin typeface="Calibri"/>
                <a:cs typeface="Calibri"/>
              </a:rPr>
              <a:t> wants to </a:t>
            </a:r>
            <a:r>
              <a:rPr lang="en-US" b="1" dirty="0">
                <a:latin typeface="Calibri"/>
                <a:cs typeface="Calibri"/>
              </a:rPr>
              <a:t>Minimize</a:t>
            </a:r>
            <a:r>
              <a:rPr lang="en-US" dirty="0">
                <a:latin typeface="Calibri"/>
                <a:cs typeface="Calibri"/>
              </a:rPr>
              <a:t> it.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latin typeface="Calibri"/>
                <a:cs typeface="Calibri"/>
              </a:rPr>
              <a:t>Complete Depth-First Search of the game tree.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latin typeface="Calibri"/>
                <a:cs typeface="Calibri"/>
              </a:rPr>
              <a:t>Assumption: Both players play optimally.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70672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183"/>
    </mc:Choice>
    <mc:Fallback xmlns="">
      <p:transition spd="slow" advTm="101183"/>
    </mc:Fallback>
  </mc:AlternateContent>
  <p:timing>
    <p:tnLst>
      <p:par>
        <p:cTn id="1" dur="indefinite" restart="never" nodeType="tmRoot"/>
      </p:par>
    </p:tnLst>
  </p:timing>
  <p:extLst>
    <p:ext uri="{3A86A75C-4F4B-4683-9AE1-C65F6400EC91}">
      <p14:laserTraceLst xmlns:p14="http://schemas.microsoft.com/office/powerpoint/2010/main">
        <p14:tracePtLst>
          <p14:tracePt t="2747" x="1671638" y="2681288"/>
          <p14:tracePt t="2954" x="1671638" y="2676525"/>
          <p14:tracePt t="2964" x="1619250" y="2619375"/>
          <p14:tracePt t="2984" x="1495425" y="2509838"/>
          <p14:tracePt t="3005" x="1371600" y="2409825"/>
          <p14:tracePt t="3015" x="1309688" y="2362200"/>
          <p14:tracePt t="3015" x="1266825" y="2324100"/>
          <p14:tracePt t="3033" x="1228725" y="2300288"/>
          <p14:tracePt t="3048" x="1200150" y="2276475"/>
          <p14:tracePt t="3071" x="1185863" y="2252663"/>
          <p14:tracePt t="3326" x="1185863" y="2247900"/>
          <p14:tracePt t="3339" x="1185863" y="2233613"/>
          <p14:tracePt t="3348" x="1204913" y="2143125"/>
          <p14:tracePt t="3366" x="1247775" y="1981200"/>
          <p14:tracePt t="3382" x="1409700" y="1419225"/>
          <p14:tracePt t="3398" x="1552575" y="933450"/>
          <p14:tracePt t="3413" x="1600200" y="771525"/>
          <p14:tracePt t="3429" x="1647825" y="638175"/>
          <p14:tracePt t="3446" x="1628775" y="595313"/>
          <p14:tracePt t="3755" x="1638300" y="600075"/>
          <p14:tracePt t="3765" x="1676400" y="647700"/>
          <p14:tracePt t="3784" x="1724025" y="704850"/>
          <p14:tracePt t="3796" x="1747838" y="742950"/>
          <p14:tracePt t="3814" x="1781175" y="790575"/>
          <p14:tracePt t="3833" x="1795463" y="828675"/>
          <p14:tracePt t="3846" x="1795463" y="838200"/>
          <p14:tracePt t="3863" x="1795463" y="876300"/>
          <p14:tracePt t="3879" x="1795463" y="890588"/>
          <p14:tracePt t="3894" x="1790700" y="904875"/>
          <p14:tracePt t="3912" x="1785938" y="904875"/>
          <p14:tracePt t="3928" x="1762125" y="919163"/>
          <p14:tracePt t="3945" x="1738313" y="933450"/>
          <p14:tracePt t="4185" x="1733550" y="947738"/>
          <p14:tracePt t="4193" x="1690688" y="1057275"/>
          <p14:tracePt t="4215" x="1519238" y="1514475"/>
          <p14:tracePt t="4235" x="1385888" y="1866900"/>
          <p14:tracePt t="4251" x="1376363" y="1943100"/>
          <p14:tracePt t="4262" x="1357313" y="1990725"/>
          <p14:tracePt t="4278" x="1357313" y="1995488"/>
          <p14:tracePt t="4295" x="1357313" y="1990725"/>
          <p14:tracePt t="4312" x="1362075" y="1976438"/>
          <p14:tracePt t="4330" x="1362075" y="1971675"/>
          <p14:tracePt t="4346" x="1366838" y="1971675"/>
          <p14:tracePt t="4382" x="1366838" y="1966913"/>
          <p14:tracePt t="4401" x="1366838" y="1957388"/>
          <p14:tracePt t="4411" x="1357313" y="1938338"/>
          <p14:tracePt t="4431" x="1347788" y="1914525"/>
          <p14:tracePt t="4451" x="1347788" y="1900238"/>
          <p14:tracePt t="4470" x="1357313" y="1890713"/>
          <p14:tracePt t="4480" x="1419225" y="1852613"/>
          <p14:tracePt t="4500" x="1590675" y="1795463"/>
          <p14:tracePt t="4514" x="1962150" y="1747838"/>
          <p14:tracePt t="4530" x="2476500" y="1762125"/>
          <p14:tracePt t="4563" x="2709863" y="1833563"/>
          <p14:tracePt t="4580" x="2814638" y="1919288"/>
          <p14:tracePt t="4596" x="2833688" y="1952625"/>
          <p14:tracePt t="4613" x="2824163" y="1985963"/>
          <p14:tracePt t="4630" x="2695575" y="2000250"/>
          <p14:tracePt t="4649" x="2562225" y="2000250"/>
          <p14:tracePt t="4892" x="2571750" y="2000250"/>
          <p14:tracePt t="4901" x="2667000" y="1966913"/>
          <p14:tracePt t="4913" x="3171825" y="1852613"/>
          <p14:tracePt t="4930" x="3524250" y="1781175"/>
          <p14:tracePt t="4947" x="4014788" y="1747838"/>
          <p14:tracePt t="4963" x="4186238" y="1757363"/>
          <p14:tracePt t="4981" x="4205288" y="1766888"/>
          <p14:tracePt t="4997" x="4210050" y="1776413"/>
          <p14:tracePt t="5261" x="4214813" y="1771650"/>
          <p14:tracePt t="5271" x="4252913" y="1766888"/>
          <p14:tracePt t="5281" x="4600575" y="1681163"/>
          <p14:tracePt t="5295" x="5267325" y="1576388"/>
          <p14:tracePt t="5312" x="5543550" y="1552575"/>
          <p14:tracePt t="5328" x="5857875" y="1543050"/>
          <p14:tracePt t="5344" x="5967413" y="1562100"/>
          <p14:tracePt t="5362" x="6019800" y="1566863"/>
          <p14:tracePt t="5643" x="6029325" y="1600200"/>
          <p14:tracePt t="5653" x="6034088" y="1604963"/>
          <p14:tracePt t="5663" x="6034088" y="1614488"/>
          <p14:tracePt t="5683" x="6048375" y="1614488"/>
          <p14:tracePt t="5695" x="6105525" y="1585913"/>
          <p14:tracePt t="5713" x="6162675" y="1552575"/>
          <p14:tracePt t="5728" x="6315075" y="1462088"/>
          <p14:tracePt t="5744" x="6438900" y="1404938"/>
          <p14:tracePt t="5761" x="6467475" y="1385888"/>
          <p14:tracePt t="5777" x="6491288" y="1381125"/>
          <p14:tracePt t="5794" x="6496050" y="1381125"/>
          <p14:tracePt t="5848" x="6491288" y="1381125"/>
          <p14:tracePt t="5878" x="6486525" y="1381125"/>
          <p14:tracePt t="5956" x="6481763" y="1381125"/>
          <p14:tracePt t="5996" x="6481763" y="1385888"/>
          <p14:tracePt t="6358" x="6486525" y="1376363"/>
          <p14:tracePt t="6365" x="6510338" y="1362075"/>
          <p14:tracePt t="6388" x="6515100" y="1357313"/>
          <p14:tracePt t="6397" x="6529388" y="1357313"/>
          <p14:tracePt t="6427" x="6538913" y="1357313"/>
          <p14:tracePt t="6462" x="6543675" y="1357313"/>
          <p14:tracePt t="6467" x="6548438" y="1357313"/>
          <p14:tracePt t="8477" x="6553200" y="1357313"/>
          <p14:tracePt t="8486" x="6577013" y="1357313"/>
          <p14:tracePt t="8515" x="6638925" y="1357313"/>
          <p14:tracePt t="8517" x="6686550" y="1357313"/>
          <p14:tracePt t="8535" x="6762750" y="1352550"/>
          <p14:tracePt t="8547" x="6786563" y="1343025"/>
          <p14:tracePt t="8570" x="6791325" y="1338263"/>
          <p14:tracePt t="8597" x="6791325" y="1333500"/>
          <p14:tracePt t="8652" x="6791325" y="1328738"/>
          <p14:tracePt t="8720" x="6786563" y="1328738"/>
          <p14:tracePt t="8726" x="6777038" y="1328738"/>
          <p14:tracePt t="8749" x="6762750" y="1333500"/>
          <p14:tracePt t="8770" x="6738938" y="1333500"/>
          <p14:tracePt t="8781" x="6719888" y="1338263"/>
          <p14:tracePt t="8781" x="6700838" y="1338263"/>
          <p14:tracePt t="8799" x="6686550" y="1343025"/>
          <p14:tracePt t="8819" x="6653213" y="1343025"/>
          <p14:tracePt t="8836" x="6648450" y="1343025"/>
          <p14:tracePt t="8876" x="6648450" y="1338263"/>
          <p14:tracePt t="8896" x="6648450" y="1333500"/>
          <p14:tracePt t="8924" x="6653213" y="1328738"/>
          <p14:tracePt t="8954" x="6657975" y="1328738"/>
          <p14:tracePt t="8954" x="6662738" y="1328738"/>
          <p14:tracePt t="8964" x="6672263" y="1328738"/>
          <p14:tracePt t="8979" x="6710363" y="1314450"/>
          <p14:tracePt t="8996" x="6748463" y="1314450"/>
          <p14:tracePt t="9013" x="6757988" y="1314450"/>
          <p14:tracePt t="9030" x="6781800" y="1314450"/>
          <p14:tracePt t="9046" x="6786563" y="1314450"/>
          <p14:tracePt t="11108" x="6772275" y="1314450"/>
          <p14:tracePt t="11118" x="6691313" y="1323975"/>
          <p14:tracePt t="11129" x="6491288" y="1347788"/>
          <p14:tracePt t="11157" x="6091238" y="1371600"/>
          <p14:tracePt t="11182" x="5934075" y="1371600"/>
          <p14:tracePt t="11199" x="5876925" y="1366838"/>
          <p14:tracePt t="11212" x="5838825" y="1366838"/>
          <p14:tracePt t="11431" x="5834063" y="1366838"/>
          <p14:tracePt t="11444" x="5743575" y="1371600"/>
          <p14:tracePt t="11462" x="5662613" y="1371600"/>
          <p14:tracePt t="11478" x="5424488" y="1366838"/>
          <p14:tracePt t="11495" x="5233988" y="1347788"/>
          <p14:tracePt t="11512" x="5143500" y="1333500"/>
          <p14:tracePt t="11529" x="5124450" y="1333500"/>
          <p14:tracePt t="11545" x="5114925" y="1333500"/>
          <p14:tracePt t="11561" x="5110163" y="1333500"/>
          <p14:tracePt t="11561" x="5105400" y="1333500"/>
          <p14:tracePt t="12321" x="5110163" y="1333500"/>
          <p14:tracePt t="12331" x="5157788" y="1333500"/>
          <p14:tracePt t="12345" x="5348288" y="1366838"/>
          <p14:tracePt t="12364" x="5681663" y="1433513"/>
          <p14:tracePt t="12380" x="5776913" y="1457325"/>
          <p14:tracePt t="12394" x="5891213" y="1481138"/>
          <p14:tracePt t="12412" x="5924550" y="1495425"/>
          <p14:tracePt t="12429" x="5929313" y="1500188"/>
          <p14:tracePt t="12507" x="5924550" y="1500188"/>
          <p14:tracePt t="12831" x="5919788" y="1500188"/>
          <p14:tracePt t="12840" x="5876925" y="1509713"/>
          <p14:tracePt t="12869" x="5710238" y="1538288"/>
          <p14:tracePt t="12896" x="5514975" y="1547813"/>
          <p14:tracePt t="12911" x="5310188" y="1524000"/>
          <p14:tracePt t="12929" x="5238750" y="1504950"/>
          <p14:tracePt t="12945" x="5133975" y="1471613"/>
          <p14:tracePt t="12961" x="5091113" y="1457325"/>
          <p14:tracePt t="13250" x="5081588" y="1457325"/>
          <p14:tracePt t="13261" x="5062538" y="1462088"/>
          <p14:tracePt t="13273" x="4933950" y="1462088"/>
          <p14:tracePt t="13295" x="4819650" y="1462088"/>
          <p14:tracePt t="13312" x="4752975" y="1462088"/>
          <p14:tracePt t="13329" x="4738688" y="1462088"/>
          <p14:tracePt t="13408" x="4743450" y="1462088"/>
          <p14:tracePt t="13672" x="4743450" y="1466850"/>
          <p14:tracePt t="13681" x="4695825" y="1485900"/>
          <p14:tracePt t="13695" x="4600575" y="1485900"/>
          <p14:tracePt t="13721" x="4419600" y="1433513"/>
          <p14:tracePt t="13770" x="4410075" y="1423988"/>
          <p14:tracePt t="13877" x="4410075" y="1419225"/>
          <p14:tracePt t="13897" x="4414838" y="1409700"/>
          <p14:tracePt t="13916" x="4486275" y="1376363"/>
          <p14:tracePt t="13916" x="4533900" y="1362075"/>
          <p14:tracePt t="13947" x="4586288" y="1343025"/>
          <p14:tracePt t="13960" x="4662488" y="1328738"/>
          <p14:tracePt t="13977" x="4686300" y="1323975"/>
          <p14:tracePt t="14092" x="4681538" y="1323975"/>
          <p14:tracePt t="14113" x="4672013" y="1323975"/>
          <p14:tracePt t="14121" x="4657725" y="1323975"/>
          <p14:tracePt t="14144" x="4633913" y="1333500"/>
          <p14:tracePt t="14171" x="4586288" y="1343025"/>
          <p14:tracePt t="14196" x="4562475" y="1352550"/>
          <p14:tracePt t="14211" x="4548188" y="1352550"/>
          <p14:tracePt t="14227" x="4543425" y="1352550"/>
          <p14:tracePt t="14244" x="4538663" y="1357313"/>
          <p14:tracePt t="14297" x="4538663" y="1362075"/>
          <p14:tracePt t="14367" x="4552950" y="1362075"/>
          <p14:tracePt t="14376" x="4600575" y="1362075"/>
          <p14:tracePt t="14376" x="4624388" y="1362075"/>
          <p14:tracePt t="14396" x="4652963" y="1362075"/>
          <p14:tracePt t="14474" x="4648200" y="1362075"/>
          <p14:tracePt t="14483" x="4629150" y="1362075"/>
          <p14:tracePt t="14503" x="4610100" y="1366838"/>
          <p14:tracePt t="14538" x="4605338" y="1366838"/>
          <p14:tracePt t="16709" x="4605338" y="1381125"/>
          <p14:tracePt t="16719" x="4514850" y="1471613"/>
          <p14:tracePt t="16748" x="4410075" y="1581150"/>
          <p14:tracePt t="16768" x="4371975" y="1624013"/>
          <p14:tracePt t="16778" x="4333875" y="1671638"/>
          <p14:tracePt t="16798" x="4319588" y="1700213"/>
          <p14:tracePt t="16828" x="4319588" y="1704975"/>
          <p14:tracePt t="16860" x="4319588" y="1728788"/>
          <p14:tracePt t="16893" x="4319588" y="1747838"/>
          <p14:tracePt t="16897" x="4319588" y="1752600"/>
          <p14:tracePt t="16910" x="4319588" y="1757363"/>
          <p14:tracePt t="16927" x="4319588" y="1762125"/>
          <p14:tracePt t="16992" x="4319588" y="1766888"/>
          <p14:tracePt t="17002" x="4329113" y="1819275"/>
          <p14:tracePt t="17032" x="4357688" y="1881188"/>
          <p14:tracePt t="17032" x="4362450" y="1890713"/>
          <p14:tracePt t="17064" x="4367213" y="1890713"/>
          <p14:tracePt t="18265" x="4371975" y="1890713"/>
          <p14:tracePt t="18275" x="4400550" y="1885950"/>
          <p14:tracePt t="18275" x="4424363" y="1885950"/>
          <p14:tracePt t="18295" x="4457700" y="1885950"/>
          <p14:tracePt t="18313" x="4548188" y="1905000"/>
          <p14:tracePt t="18333" x="4657725" y="1962150"/>
          <p14:tracePt t="18343" x="4700588" y="1995488"/>
          <p14:tracePt t="18362" x="4772025" y="2043113"/>
          <p14:tracePt t="18376" x="4805363" y="2066925"/>
          <p14:tracePt t="18393" x="4819650" y="2076450"/>
          <p14:tracePt t="18409" x="4829175" y="2081213"/>
          <p14:tracePt t="18427" x="4838700" y="2081213"/>
          <p14:tracePt t="18754" x="4848225" y="2081213"/>
          <p14:tracePt t="18768" x="4857750" y="2081213"/>
          <p14:tracePt t="18777" x="4948238" y="2081213"/>
          <p14:tracePt t="18808" x="5067300" y="2066925"/>
          <p14:tracePt t="18825" x="5153025" y="2052638"/>
          <p14:tracePt t="18843" x="5172075" y="2047875"/>
          <p14:tracePt t="18859" x="5186363" y="2033588"/>
          <p14:tracePt t="18930" x="5186363" y="2019300"/>
          <p14:tracePt t="19224" x="5191125" y="2019300"/>
          <p14:tracePt t="19234" x="5210175" y="2019300"/>
          <p14:tracePt t="19243" x="5272088" y="2019300"/>
          <p14:tracePt t="19263" x="5391150" y="2000250"/>
          <p14:tracePt t="19283" x="5505450" y="1976438"/>
          <p14:tracePt t="19294" x="5548313" y="1971675"/>
          <p14:tracePt t="19308" x="5572125" y="1957388"/>
          <p14:tracePt t="19370" x="5567363" y="1957388"/>
          <p14:tracePt t="19392" x="5562600" y="1957388"/>
          <p14:tracePt t="19399" x="5562600" y="1943100"/>
          <p14:tracePt t="19674" x="5557838" y="1943100"/>
          <p14:tracePt t="19682" x="5519738" y="1957388"/>
          <p14:tracePt t="19697" x="5453063" y="1962150"/>
          <p14:tracePt t="19715" x="5419725" y="1971675"/>
          <p14:tracePt t="19726" x="5376863" y="1976438"/>
          <p14:tracePt t="19744" x="5362575" y="1976438"/>
          <p14:tracePt t="19759" x="5338763" y="1976438"/>
          <p14:tracePt t="19775" x="5319713" y="1976438"/>
          <p14:tracePt t="19792" x="5310188" y="1976438"/>
          <p14:tracePt t="19882" x="5305425" y="1976438"/>
          <p14:tracePt t="20125" x="5295900" y="1976438"/>
          <p14:tracePt t="20143" x="5257800" y="1981200"/>
          <p14:tracePt t="20145" x="5233988" y="1985963"/>
          <p14:tracePt t="20160" x="5186363" y="1985963"/>
          <p14:tracePt t="20183" x="5148263" y="1985963"/>
          <p14:tracePt t="20195" x="5124450" y="1985963"/>
          <p14:tracePt t="20210" x="5091113" y="1985963"/>
          <p14:tracePt t="20226" x="5067300" y="1985963"/>
          <p14:tracePt t="20243" x="5067300" y="1981200"/>
          <p14:tracePt t="20260" x="5062538" y="1976438"/>
          <p14:tracePt t="20276" x="5062538" y="1957388"/>
          <p14:tracePt t="27364" x="5067300" y="1957388"/>
          <p14:tracePt t="27373" x="5119688" y="1962150"/>
          <p14:tracePt t="27397" x="5148263" y="1966913"/>
          <p14:tracePt t="27408" x="5214938" y="1990725"/>
          <p14:tracePt t="27425" x="5267325" y="2014538"/>
          <p14:tracePt t="27442" x="5281613" y="2019300"/>
          <p14:tracePt t="27458" x="5300663" y="2024063"/>
          <p14:tracePt t="27474" x="5319713" y="2024063"/>
          <p14:tracePt t="27490" x="5329238" y="2028825"/>
          <p14:tracePt t="27510" x="5334000" y="2028825"/>
          <p14:tracePt t="27734" x="5338763" y="2028825"/>
          <p14:tracePt t="27744" x="5376863" y="2028825"/>
          <p14:tracePt t="27764" x="5691188" y="1995488"/>
          <p14:tracePt t="27791" x="6062663" y="1947863"/>
          <p14:tracePt t="27806" x="6272213" y="1947863"/>
          <p14:tracePt t="27822" x="6329363" y="1962150"/>
          <p14:tracePt t="27839" x="6391275" y="2000250"/>
          <p14:tracePt t="27856" x="6415088" y="2047875"/>
          <p14:tracePt t="28077" x="6415088" y="2057400"/>
          <p14:tracePt t="28089" x="6434138" y="2057400"/>
          <p14:tracePt t="28116" x="6653213" y="2057400"/>
          <p14:tracePt t="28140" x="7100888" y="2014538"/>
          <p14:tracePt t="28165" x="7496175" y="2028825"/>
          <p14:tracePt t="28165" x="7553325" y="2047875"/>
          <p14:tracePt t="28195" x="7596188" y="2066925"/>
          <p14:tracePt t="28207" x="7620000" y="2119313"/>
          <p14:tracePt t="28225" x="7620000" y="2143125"/>
          <p14:tracePt t="28240" x="7620000" y="2157413"/>
          <p14:tracePt t="28606" x="7610475" y="2162175"/>
          <p14:tracePt t="28615" x="7415213" y="2176463"/>
          <p14:tracePt t="28641" x="6924675" y="2162175"/>
          <p14:tracePt t="28664" x="6415088" y="2119313"/>
          <p14:tracePt t="28674" x="6262688" y="2100263"/>
          <p14:tracePt t="28707" x="6115050" y="2071688"/>
          <p14:tracePt t="28709" x="6076950" y="2062163"/>
          <p14:tracePt t="28997" x="6072188" y="2062163"/>
          <p14:tracePt t="29005" x="6010275" y="2085975"/>
          <p14:tracePt t="29026" x="5867400" y="2109788"/>
          <p14:tracePt t="29046" x="5705475" y="2128838"/>
          <p14:tracePt t="29066" x="5562600" y="2128838"/>
          <p14:tracePt t="29066" x="5543550" y="2128838"/>
          <p14:tracePt t="29096" x="5534025" y="2128838"/>
          <p14:tracePt t="29107" x="5524500" y="2128838"/>
          <p14:tracePt t="29350" x="5529263" y="2128838"/>
          <p14:tracePt t="29356" x="5581650" y="2128838"/>
          <p14:tracePt t="29373" x="5819775" y="2109788"/>
          <p14:tracePt t="29390" x="6272213" y="2109788"/>
          <p14:tracePt t="29408" x="6472238" y="2114550"/>
          <p14:tracePt t="29423" x="6824663" y="2224088"/>
          <p14:tracePt t="29457" x="6872288" y="2252663"/>
          <p14:tracePt t="29473" x="6910388" y="2290763"/>
          <p14:tracePt t="29721" x="6919913" y="2290763"/>
          <p14:tracePt t="29731" x="6953250" y="2290763"/>
          <p14:tracePt t="29746" x="7000875" y="2290763"/>
          <p14:tracePt t="29757" x="7200900" y="2266950"/>
          <p14:tracePt t="29774" x="7486650" y="2247900"/>
          <p14:tracePt t="29791" x="7572375" y="2243138"/>
          <p14:tracePt t="29807" x="7662863" y="2243138"/>
          <p14:tracePt t="29823" x="7677150" y="2243138"/>
          <p14:tracePt t="29869" x="7677150" y="2238375"/>
          <p14:tracePt t="31003" x="7667625" y="2247900"/>
          <p14:tracePt t="31013" x="7620000" y="2262188"/>
          <p14:tracePt t="31032" x="7453313" y="2281238"/>
          <p14:tracePt t="31058" x="7258050" y="2281238"/>
          <p14:tracePt t="31073" x="7091363" y="2281238"/>
          <p14:tracePt t="31091" x="7024688" y="2281238"/>
          <p14:tracePt t="31106" x="6934200" y="2271713"/>
          <p14:tracePt t="31124" x="6891338" y="2266950"/>
          <p14:tracePt t="31140" x="6867525" y="2257425"/>
          <p14:tracePt t="33925" x="6858000" y="2257425"/>
          <p14:tracePt t="33925" x="6834188" y="2262188"/>
          <p14:tracePt t="33937" x="6729413" y="2286000"/>
          <p14:tracePt t="33971" x="6624638" y="2319338"/>
          <p14:tracePt t="33973" x="6362700" y="2362200"/>
          <p14:tracePt t="33988" x="6105525" y="2386013"/>
          <p14:tracePt t="34005" x="5995988" y="2400300"/>
          <p14:tracePt t="34021" x="5867400" y="2433638"/>
          <p14:tracePt t="34038" x="5810250" y="2447925"/>
          <p14:tracePt t="34056" x="5786438" y="2457450"/>
          <p14:tracePt t="34308" x="5781675" y="2466975"/>
          <p14:tracePt t="34317" x="5681663" y="2528888"/>
          <p14:tracePt t="34342" x="5391150" y="2633663"/>
          <p14:tracePt t="34388" x="5362575" y="2643188"/>
          <p14:tracePt t="34406" x="5348288" y="2647950"/>
          <p14:tracePt t="34422" x="5334000" y="2652713"/>
          <p14:tracePt t="34439" x="5319713" y="2657475"/>
          <p14:tracePt t="34458" x="5314950" y="2662238"/>
          <p14:tracePt t="34471" x="5310188" y="2662238"/>
          <p14:tracePt t="34543" x="5314950" y="2652713"/>
          <p14:tracePt t="35384" x="5324475" y="2652713"/>
          <p14:tracePt t="35394" x="5376863" y="2662238"/>
          <p14:tracePt t="35405" x="5419725" y="2671763"/>
          <p14:tracePt t="35405" x="5472113" y="2700338"/>
          <p14:tracePt t="35424" x="5514975" y="2724150"/>
          <p14:tracePt t="35442" x="5576888" y="2762250"/>
          <p14:tracePt t="35455" x="5614988" y="2776538"/>
          <p14:tracePt t="35482" x="5667375" y="2800350"/>
          <p14:tracePt t="35507" x="5691188" y="2814638"/>
          <p14:tracePt t="35521" x="5705475" y="2824163"/>
          <p14:tracePt t="35538" x="5724525" y="2833688"/>
          <p14:tracePt t="35555" x="5729288" y="2847975"/>
          <p14:tracePt t="35981" x="5738813" y="2847975"/>
          <p14:tracePt t="35991" x="5776913" y="2847975"/>
          <p14:tracePt t="36010" x="5862638" y="2847975"/>
          <p14:tracePt t="36026" x="6024563" y="2819400"/>
          <p14:tracePt t="36039" x="6096000" y="2809875"/>
          <p14:tracePt t="36054" x="6200775" y="2790825"/>
          <p14:tracePt t="36071" x="6281738" y="2790825"/>
          <p14:tracePt t="36104" x="6319838" y="2781300"/>
          <p14:tracePt t="36333" x="6329363" y="2781300"/>
          <p14:tracePt t="36343" x="6348413" y="2781300"/>
          <p14:tracePt t="36362" x="6457950" y="2762250"/>
          <p14:tracePt t="36373" x="6586538" y="2728913"/>
          <p14:tracePt t="36391" x="7100888" y="2652713"/>
          <p14:tracePt t="36411" x="7524750" y="2638425"/>
          <p14:tracePt t="36422" x="7681913" y="2662238"/>
          <p14:tracePt t="36438" x="7872413" y="2738438"/>
          <p14:tracePt t="36988" x="7862888" y="2743200"/>
          <p14:tracePt t="36998" x="7681913" y="2752725"/>
          <p14:tracePt t="37028" x="7115175" y="2762250"/>
          <p14:tracePt t="37047" x="6372225" y="2762250"/>
          <p14:tracePt t="37073" x="6196013" y="2786063"/>
          <p14:tracePt t="37088" x="6148388" y="2795588"/>
          <p14:tracePt t="37360" x="6129338" y="2805113"/>
          <p14:tracePt t="37364" x="6000750" y="2867025"/>
          <p14:tracePt t="37389" x="5600700" y="2967038"/>
          <p14:tracePt t="37409" x="5248275" y="3057525"/>
          <p14:tracePt t="37421" x="5138738" y="3081338"/>
          <p14:tracePt t="37421" x="5072063" y="3100388"/>
          <p14:tracePt t="37440" x="5024438" y="3114675"/>
          <p14:tracePt t="37457" x="4976813" y="3138488"/>
          <p14:tracePt t="37472" x="4957763" y="3152775"/>
          <p14:tracePt t="38123" x="4976813" y="3167063"/>
          <p14:tracePt t="38124" x="4995863" y="3171825"/>
          <p14:tracePt t="38137" x="5057775" y="3181350"/>
          <p14:tracePt t="38155" x="5105400" y="3195638"/>
          <p14:tracePt t="38170" x="5205413" y="3219450"/>
          <p14:tracePt t="38187" x="5305425" y="3243263"/>
          <p14:tracePt t="38204" x="5467350" y="3300413"/>
          <p14:tracePt t="38240" x="5553075" y="3338513"/>
          <p14:tracePt t="38256" x="5624513" y="3371850"/>
          <p14:tracePt t="38271" x="5657850" y="3381375"/>
          <p14:tracePt t="38287" x="5695950" y="3390900"/>
          <p14:tracePt t="38304" x="5715000" y="3390900"/>
          <p14:tracePt t="38790" x="5715000" y="3395663"/>
          <p14:tracePt t="38799" x="5662613" y="3448050"/>
          <p14:tracePt t="38828" x="5581650" y="3533775"/>
          <p14:tracePt t="38857" x="5543550" y="3576638"/>
          <p14:tracePt t="38876" x="5529263" y="3595688"/>
          <p14:tracePt t="38897" x="5510213" y="3614738"/>
          <p14:tracePt t="38920" x="5495925" y="3633788"/>
          <p14:tracePt t="38937" x="5495925" y="3643313"/>
          <p14:tracePt t="39320" x="5491163" y="3652838"/>
          <p14:tracePt t="39328" x="5472113" y="3690938"/>
          <p14:tracePt t="39347" x="5395913" y="3857625"/>
          <p14:tracePt t="39376" x="5348288" y="4000500"/>
          <p14:tracePt t="39396" x="5295900" y="4186238"/>
          <p14:tracePt t="39396" x="5286375" y="4229100"/>
          <p14:tracePt t="39437" x="5276850" y="4248150"/>
          <p14:tracePt t="39437" x="5262563" y="4267200"/>
          <p14:tracePt t="39454" x="5257800" y="4276725"/>
          <p14:tracePt t="39471" x="5253038" y="4286250"/>
          <p14:tracePt t="39487" x="5243513" y="4324350"/>
          <p14:tracePt t="39504" x="5224463" y="4376738"/>
          <p14:tracePt t="39525" x="5214938" y="4391025"/>
          <p14:tracePt t="39537" x="5214938" y="4414838"/>
          <p14:tracePt t="39557" x="5214938" y="4419600"/>
          <p14:tracePt t="39570" x="5214938" y="4429125"/>
          <p14:tracePt t="39587" x="5210175" y="4429125"/>
          <p14:tracePt t="41305" x="5205413" y="4438650"/>
          <p14:tracePt t="41315" x="5124450" y="4581525"/>
          <p14:tracePt t="41344" x="5024438" y="4705350"/>
          <p14:tracePt t="41373" x="4976813" y="4743450"/>
          <p14:tracePt t="41386" x="4929188" y="4767263"/>
          <p14:tracePt t="41403" x="4914900" y="4781550"/>
          <p14:tracePt t="41418" x="4881563" y="4810125"/>
          <p14:tracePt t="41435" x="4857750" y="4829175"/>
          <p14:tracePt t="41452" x="4852988" y="4833938"/>
          <p14:tracePt t="41469" x="4848225" y="4833938"/>
          <p14:tracePt t="41485" x="4843463" y="4833938"/>
          <p14:tracePt t="41518" x="4838700" y="4838700"/>
          <p14:tracePt t="41725" x="4838700" y="4857750"/>
          <p14:tracePt t="41734" x="4833938" y="4881563"/>
          <p14:tracePt t="41754" x="4819650" y="4910138"/>
          <p14:tracePt t="41768" x="4810125" y="4924425"/>
          <p14:tracePt t="41786" x="4810125" y="4929188"/>
          <p14:tracePt t="41803" x="4810125" y="4938713"/>
          <p14:tracePt t="41818" x="4924425" y="4995863"/>
          <p14:tracePt t="41853" x="4962525" y="4995863"/>
          <p14:tracePt t="41867" x="5038725" y="4991100"/>
          <p14:tracePt t="41885" x="5072063" y="4962525"/>
          <p14:tracePt t="41902" x="5076825" y="4938713"/>
          <p14:tracePt t="41935" x="5076825" y="4933950"/>
          <p14:tracePt t="42008" x="5076825" y="4929188"/>
          <p14:tracePt t="42840" x="5081588" y="4929188"/>
          <p14:tracePt t="42850" x="5105400" y="4929188"/>
          <p14:tracePt t="42871" x="5186363" y="4914900"/>
          <p14:tracePt t="42890" x="5291138" y="4891088"/>
          <p14:tracePt t="42909" x="5334000" y="4872038"/>
          <p14:tracePt t="42987" x="5329238" y="4872038"/>
          <p14:tracePt t="42997" x="5324475" y="4872038"/>
          <p14:tracePt t="43388" x="5338763" y="4872038"/>
          <p14:tracePt t="43398" x="5448300" y="4838700"/>
          <p14:tracePt t="43428" x="5576888" y="4819650"/>
          <p14:tracePt t="43457" x="5591175" y="4819650"/>
          <p14:tracePt t="43477" x="5591175" y="4824413"/>
          <p14:tracePt t="43500" x="5591175" y="4829175"/>
          <p14:tracePt t="43518" x="5591175" y="4833938"/>
          <p14:tracePt t="43535" x="5591175" y="4838700"/>
          <p14:tracePt t="43551" x="5586413" y="4843463"/>
          <p14:tracePt t="44505" x="5591175" y="4843463"/>
          <p14:tracePt t="44514" x="5648325" y="4833938"/>
          <p14:tracePt t="44535" x="5686425" y="4833938"/>
          <p14:tracePt t="44550" x="5776913" y="4833938"/>
          <p14:tracePt t="44567" x="5843588" y="4838700"/>
          <p14:tracePt t="44584" x="5905500" y="4872038"/>
          <p14:tracePt t="44603" x="5919788" y="4886325"/>
          <p14:tracePt t="44617" x="5943600" y="4905375"/>
          <p14:tracePt t="44634" x="5943600" y="4910138"/>
          <p14:tracePt t="44895" x="5943600" y="4905375"/>
          <p14:tracePt t="46495" x="5938838" y="4905375"/>
          <p14:tracePt t="46516" x="5857875" y="4895850"/>
          <p14:tracePt t="46525" x="5281613" y="4648200"/>
          <p14:tracePt t="46554" x="4829175" y="4448175"/>
          <p14:tracePt t="46574" x="4414838" y="4195763"/>
          <p14:tracePt t="46603" x="4357688" y="4157663"/>
          <p14:tracePt t="46829" x="4348163" y="4157663"/>
          <p14:tracePt t="46838" x="4276725" y="4162425"/>
          <p14:tracePt t="46858" x="3895725" y="4110038"/>
          <p14:tracePt t="46868" x="3586163" y="4005263"/>
          <p14:tracePt t="46884" x="3090863" y="3800475"/>
          <p14:tracePt t="46900" x="2852738" y="3652838"/>
          <p14:tracePt t="46916" x="2800350" y="3600450"/>
          <p14:tracePt t="47151" x="2786063" y="3600450"/>
          <p14:tracePt t="47161" x="2647950" y="3600450"/>
          <p14:tracePt t="47192" x="2028825" y="3433763"/>
          <p14:tracePt t="47216" x="1724025" y="3305175"/>
          <p14:tracePt t="47239" x="1600200" y="3257550"/>
          <p14:tracePt t="47250" x="1566863" y="3248025"/>
          <p14:tracePt t="47505" x="1557338" y="3248025"/>
          <p14:tracePt t="47513" x="1466850" y="3209925"/>
          <p14:tracePt t="47535" x="1395413" y="3176588"/>
          <p14:tracePt t="47549" x="1181100" y="3038475"/>
          <p14:tracePt t="47567" x="1052513" y="2909888"/>
          <p14:tracePt t="47583" x="1014413" y="2847975"/>
          <p14:tracePt t="47616" x="1014413" y="2843213"/>
          <p14:tracePt t="47652" x="1019175" y="2843213"/>
          <p14:tracePt t="47653" x="1028700" y="2843213"/>
          <p14:tracePt t="47668" x="1028700" y="2852738"/>
          <p14:tracePt t="47683" x="1033463" y="2857500"/>
          <p14:tracePt t="49730" x="1033463" y="2852738"/>
          <p14:tracePt t="49740" x="1033463" y="2857500"/>
          <p14:tracePt t="49985" x="1042988" y="2857500"/>
          <p14:tracePt t="49994" x="1200150" y="2795588"/>
          <p14:tracePt t="50020" x="1471613" y="2724150"/>
          <p14:tracePt t="50048" x="1581150" y="2700338"/>
          <p14:tracePt t="50065" x="1700213" y="2695575"/>
          <p14:tracePt t="50066" x="1728788" y="2695575"/>
          <p14:tracePt t="50083" x="1733550" y="2695575"/>
          <p14:tracePt t="50150" x="1738313" y="2695575"/>
          <p14:tracePt t="50151" x="1752600" y="2681288"/>
          <p14:tracePt t="50386" x="1757363" y="2681288"/>
          <p14:tracePt t="50396" x="1828800" y="2671763"/>
          <p14:tracePt t="50418" x="1900238" y="2662238"/>
          <p14:tracePt t="50432" x="2057400" y="2652713"/>
          <p14:tracePt t="50448" x="2176463" y="2652713"/>
          <p14:tracePt t="50466" x="2228850" y="2667000"/>
          <p14:tracePt t="50484" x="2247900" y="2676525"/>
          <p14:tracePt t="50499" x="2266950" y="2695575"/>
          <p14:tracePt t="50515" x="2281238" y="2700338"/>
          <p14:tracePt t="50532" x="2286000" y="2709863"/>
          <p14:tracePt t="50548" x="2300288" y="2724150"/>
          <p14:tracePt t="50565" x="2295525" y="2728913"/>
          <p14:tracePt t="50905" x="2300288" y="2728913"/>
          <p14:tracePt t="50914" x="2328863" y="2738438"/>
          <p14:tracePt t="50914" x="2357438" y="2747963"/>
          <p14:tracePt t="50935" x="2390775" y="2762250"/>
          <p14:tracePt t="50949" x="2457450" y="2800350"/>
          <p14:tracePt t="50967" x="2509838" y="2833688"/>
          <p14:tracePt t="50982" x="2528888" y="2843213"/>
          <p14:tracePt t="50998" x="2552700" y="2862263"/>
          <p14:tracePt t="51015" x="2557463" y="2867025"/>
          <p14:tracePt t="51051" x="2557463" y="2871788"/>
          <p14:tracePt t="51247" x="2552700" y="2876550"/>
          <p14:tracePt t="51266" x="2519363" y="2900363"/>
          <p14:tracePt t="51267" x="2486025" y="2909888"/>
          <p14:tracePt t="51286" x="2381250" y="2943225"/>
          <p14:tracePt t="51299" x="2219325" y="2947988"/>
          <p14:tracePt t="51328" x="1843088" y="2900363"/>
          <p14:tracePt t="51366" x="1809750" y="2895600"/>
          <p14:tracePt t="51381" x="1757363" y="2862263"/>
          <p14:tracePt t="51398" x="1724025" y="2824163"/>
          <p14:tracePt t="53384" x="1714500" y="2828925"/>
          <p14:tracePt t="53393" x="1614488" y="2905125"/>
          <p14:tracePt t="53421" x="1504950" y="3000375"/>
          <p14:tracePt t="53433" x="1462088" y="3043238"/>
          <p14:tracePt t="53448" x="1395413" y="3109913"/>
          <p14:tracePt t="53465" x="1347788" y="3157538"/>
          <p14:tracePt t="53483" x="1328738" y="3176588"/>
          <p14:tracePt t="53498" x="1309688" y="3186113"/>
          <p14:tracePt t="53514" x="1300163" y="3190875"/>
          <p14:tracePt t="53548" x="1295400" y="3195638"/>
          <p14:tracePt t="53580" x="1290638" y="3195638"/>
          <p14:tracePt t="53932" x="1295400" y="3195638"/>
          <p14:tracePt t="53932" x="1309688" y="3186113"/>
          <p14:tracePt t="53944" x="1366838" y="3167063"/>
          <p14:tracePt t="53963" x="1457325" y="3148013"/>
          <p14:tracePt t="53981" x="1490663" y="3143250"/>
          <p14:tracePt t="53997" x="1519238" y="3143250"/>
          <p14:tracePt t="54117" x="1514475" y="3143250"/>
          <p14:tracePt t="54626" x="1524000" y="3143250"/>
          <p14:tracePt t="54627" x="1604963" y="3105150"/>
          <p14:tracePt t="54657" x="2347913" y="2767013"/>
          <p14:tracePt t="54684" x="3357563" y="2566988"/>
          <p14:tracePt t="54732" x="3452813" y="2638425"/>
          <p14:tracePt t="54959" x="3452813" y="2652713"/>
          <p14:tracePt t="54981" x="3457575" y="2657475"/>
          <p14:tracePt t="54981" x="3471863" y="2657475"/>
          <p14:tracePt t="54990" x="3524250" y="2657475"/>
          <p14:tracePt t="55013" x="3752850" y="2614613"/>
          <p14:tracePt t="55030" x="4157663" y="2509838"/>
          <p14:tracePt t="55047" x="4267200" y="2486025"/>
          <p14:tracePt t="55064" x="4371975" y="2457450"/>
          <p14:tracePt t="55080" x="4386263" y="2447925"/>
          <p14:tracePt t="55117" x="4381500" y="2447925"/>
          <p14:tracePt t="55118" x="4381500" y="2443163"/>
          <p14:tracePt t="55131" x="4381500" y="2438400"/>
          <p14:tracePt t="55620" x="0" y="0"/>
        </p14:tracePtLst>
        <p14:tracePtLst>
          <p14:tracePt t="58284" x="4381500" y="2438400"/>
          <p14:tracePt t="58350" x="4386263" y="2428875"/>
          <p14:tracePt t="58360" x="4600575" y="2314575"/>
          <p14:tracePt t="58389" x="5295900" y="2014538"/>
          <p14:tracePt t="58418" x="5586413" y="1895475"/>
          <p14:tracePt t="58437" x="5691188" y="1881188"/>
          <p14:tracePt t="58447" x="5715000" y="1881188"/>
          <p14:tracePt t="58466" x="5734050" y="1881188"/>
          <p14:tracePt t="58650" x="5734050" y="1885950"/>
          <p14:tracePt t="58665" x="5734050" y="1890713"/>
          <p14:tracePt t="58721" x="5743575" y="1890713"/>
          <p14:tracePt t="58731" x="5819775" y="1828800"/>
          <p14:tracePt t="58749" x="5981700" y="1704975"/>
          <p14:tracePt t="58770" x="6086475" y="1628775"/>
          <p14:tracePt t="58780" x="6105525" y="1619250"/>
          <p14:tracePt t="58796" x="6115050" y="1609725"/>
          <p14:tracePt t="58859" x="6115050" y="1614488"/>
          <p14:tracePt t="58864" x="6129338" y="1628775"/>
          <p14:tracePt t="58887" x="6138863" y="1633538"/>
          <p14:tracePt t="58897" x="6162675" y="1633538"/>
          <p14:tracePt t="58916" x="6181725" y="1624013"/>
          <p14:tracePt t="59113" x="6167438" y="1638300"/>
          <p14:tracePt t="59123" x="6091238" y="1685925"/>
          <p14:tracePt t="59146" x="6024563" y="1728788"/>
          <p14:tracePt t="59172" x="5919788" y="1795463"/>
          <p14:tracePt t="59198" x="5824538" y="1838325"/>
          <p14:tracePt t="59212" x="5767388" y="1852613"/>
          <p14:tracePt t="59231" x="5743575" y="1852613"/>
          <p14:tracePt t="59245" x="5710238" y="1852613"/>
          <p14:tracePt t="59262" x="5657850" y="1833563"/>
          <p14:tracePt t="59514" x="5662613" y="1847850"/>
          <p14:tracePt t="59524" x="5667375" y="1852613"/>
          <p14:tracePt t="59611" x="5676900" y="1852613"/>
          <p14:tracePt t="59622" x="5843588" y="1766888"/>
          <p14:tracePt t="59646" x="6010275" y="1695450"/>
          <p14:tracePt t="59670" x="6053138" y="1676400"/>
          <p14:tracePt t="59681" x="6086475" y="1662113"/>
          <p14:tracePt t="59962" x="6091238" y="1662113"/>
          <p14:tracePt t="59967" x="6100763" y="1662113"/>
          <p14:tracePt t="59977" x="6129338" y="1671638"/>
          <p14:tracePt t="59993" x="6153150" y="1671638"/>
          <p14:tracePt t="60010" x="6200775" y="1681163"/>
          <p14:tracePt t="60027" x="6224588" y="1690688"/>
          <p14:tracePt t="60044" x="6234113" y="1704975"/>
          <p14:tracePt t="60061" x="6234113" y="1709738"/>
          <p14:tracePt t="60076" x="6234113" y="1719263"/>
          <p14:tracePt t="60120" x="6234113" y="1728788"/>
          <p14:tracePt t="60128" x="6229350" y="1733550"/>
          <p14:tracePt t="60145" x="6215063" y="1747838"/>
          <p14:tracePt t="60169" x="6181725" y="1757363"/>
          <p14:tracePt t="60190" x="6115050" y="1766888"/>
          <p14:tracePt t="60212" x="6072188" y="1766888"/>
          <p14:tracePt t="60233" x="6053138" y="1766888"/>
          <p14:tracePt t="60245" x="6029325" y="1766888"/>
          <p14:tracePt t="60494" x="6034088" y="1766888"/>
          <p14:tracePt t="60496" x="6062663" y="1757363"/>
          <p14:tracePt t="60512" x="6115050" y="1747838"/>
          <p14:tracePt t="60528" x="6343650" y="1695450"/>
          <p14:tracePt t="60545" x="6715125" y="1657350"/>
          <p14:tracePt t="60562" x="6858000" y="1657350"/>
          <p14:tracePt t="60578" x="7029450" y="1671638"/>
          <p14:tracePt t="60595" x="7100888" y="1714500"/>
          <p14:tracePt t="60612" x="7129463" y="1766888"/>
          <p14:tracePt t="60874" x="7134225" y="1766888"/>
          <p14:tracePt t="60880" x="7153275" y="1766888"/>
          <p14:tracePt t="60896" x="7205663" y="1762125"/>
          <p14:tracePt t="60913" x="7253288" y="1752600"/>
          <p14:tracePt t="60928" x="7424738" y="1709738"/>
          <p14:tracePt t="60946" x="7596188" y="1685925"/>
          <p14:tracePt t="60963" x="7643813" y="1681163"/>
          <p14:tracePt t="60979" x="7686675" y="1676400"/>
          <p14:tracePt t="61040" x="7677150" y="1676400"/>
          <p14:tracePt t="61051" x="7667625" y="1676400"/>
          <p14:tracePt t="61062" x="7653338" y="1676400"/>
          <p14:tracePt t="61089" x="7567613" y="1685925"/>
          <p14:tracePt t="61119" x="7486650" y="1690688"/>
          <p14:tracePt t="61131" x="7372350" y="1709738"/>
          <p14:tracePt t="61151" x="7310438" y="1719263"/>
          <p14:tracePt t="61162" x="7205663" y="1724025"/>
          <p14:tracePt t="61178" x="7148513" y="1724025"/>
          <p14:tracePt t="61200" x="7134225" y="1724025"/>
          <p14:tracePt t="61211" x="7124700" y="1728788"/>
          <p14:tracePt t="61422" x="7115175" y="1733550"/>
          <p14:tracePt t="61429" x="7058025" y="1743075"/>
          <p14:tracePt t="61451" x="6938963" y="1747838"/>
          <p14:tracePt t="61470" x="6715125" y="1733550"/>
          <p14:tracePt t="61500" x="6638925" y="1724025"/>
          <p14:tracePt t="61520" x="6615113" y="1709738"/>
          <p14:tracePt t="61563" x="6610350" y="1709738"/>
          <p14:tracePt t="61744" x="6615113" y="1743075"/>
          <p14:tracePt t="61754" x="6605588" y="1795463"/>
          <p14:tracePt t="61784" x="6472238" y="1881188"/>
          <p14:tracePt t="61784" x="6391275" y="1909763"/>
          <p14:tracePt t="61814" x="6310313" y="1928813"/>
          <p14:tracePt t="61828" x="6167438" y="1957388"/>
          <p14:tracePt t="61845" x="6067425" y="1966913"/>
          <p14:tracePt t="61862" x="6043613" y="1966913"/>
          <p14:tracePt t="61878" x="5986463" y="1966913"/>
          <p14:tracePt t="62243" x="5986463" y="1962150"/>
          <p14:tracePt t="62262" x="6010275" y="1924050"/>
          <p14:tracePt t="62264" x="6034088" y="1890713"/>
          <p14:tracePt t="62282" x="6086475" y="1824038"/>
          <p14:tracePt t="62303" x="6129338" y="1771650"/>
          <p14:tracePt t="62312" x="6143625" y="1762125"/>
          <p14:tracePt t="62328" x="6162675" y="1757363"/>
          <p14:tracePt t="62344" x="6172200" y="1757363"/>
          <p14:tracePt t="62762" x="6176963" y="1757363"/>
          <p14:tracePt t="62773" x="6196013" y="1743075"/>
          <p14:tracePt t="62802" x="6348413" y="1600200"/>
          <p14:tracePt t="62831" x="6505575" y="1462088"/>
          <p14:tracePt t="62844" x="6600825" y="1385888"/>
          <p14:tracePt t="62862" x="6638925" y="1357313"/>
          <p14:tracePt t="62882" x="6643688" y="1357313"/>
          <p14:tracePt t="62939" x="6643688" y="1347788"/>
          <p14:tracePt t="62949" x="6648450" y="1328738"/>
          <p14:tracePt t="62968" x="6657975" y="1314450"/>
          <p14:tracePt t="62978" x="6662738" y="1309688"/>
          <p14:tracePt t="62994" x="6672263" y="1290638"/>
          <p14:tracePt t="63011" x="6672263" y="1285875"/>
          <p14:tracePt t="70745" x="6672263" y="1309688"/>
          <p14:tracePt t="70757" x="6605588" y="1400175"/>
          <p14:tracePt t="70784" x="6438900" y="1547813"/>
          <p14:tracePt t="70802" x="5976938" y="1890713"/>
          <p14:tracePt t="70827" x="5691188" y="2066925"/>
          <p14:tracePt t="70859" x="5614988" y="2090738"/>
          <p14:tracePt t="70876" x="5581650" y="2081213"/>
          <p14:tracePt t="75756" x="0" y="0"/>
        </p14:tracePtLst>
        <p14:tracePtLst>
          <p14:tracePt t="80401" x="5581650" y="2081213"/>
          <p14:tracePt t="80404" x="5567363" y="2081213"/>
          <p14:tracePt t="80424" x="5491163" y="2133600"/>
          <p14:tracePt t="80442" x="5376863" y="2214563"/>
          <p14:tracePt t="80457" x="5033963" y="2452688"/>
          <p14:tracePt t="80473" x="4857750" y="2566988"/>
          <p14:tracePt t="80489" x="4524375" y="2762250"/>
          <p14:tracePt t="80509" x="4281488" y="2909888"/>
          <p14:tracePt t="80523" x="4176713" y="3009900"/>
          <p14:tracePt t="80735" x="4171950" y="3019425"/>
          <p14:tracePt t="80745" x="4119563" y="3048000"/>
          <p14:tracePt t="80762" x="4043363" y="3090863"/>
          <p14:tracePt t="80772" x="3600450" y="3267075"/>
          <p14:tracePt t="80790" x="3052763" y="3424238"/>
          <p14:tracePt t="80806" x="2652713" y="3519488"/>
          <p14:tracePt t="80825" x="2552700" y="3548063"/>
          <p14:tracePt t="80839" x="2443163" y="3571875"/>
          <p14:tracePt t="80856" x="2428875" y="3581400"/>
          <p14:tracePt t="81068" x="2424113" y="3590925"/>
          <p14:tracePt t="81078" x="2405063" y="3605213"/>
          <p14:tracePt t="81098" x="2386013" y="3609975"/>
          <p14:tracePt t="81107" x="2295525" y="3643313"/>
          <p14:tracePt t="81126" x="2062163" y="3657600"/>
          <p14:tracePt t="81140" x="1719263" y="3657600"/>
          <p14:tracePt t="81160" x="1462088" y="3657600"/>
          <p14:tracePt t="81189" x="1414463" y="3657600"/>
          <p14:tracePt t="81206" x="1409700" y="3657600"/>
          <p14:tracePt t="81224" x="1404938" y="3648075"/>
          <p14:tracePt t="82184" x="1423988" y="3671888"/>
          <p14:tracePt t="82194" x="1462088" y="3686175"/>
          <p14:tracePt t="82209" x="1528763" y="3705225"/>
          <p14:tracePt t="82224" x="1581150" y="3714750"/>
          <p14:tracePt t="82239" x="1671638" y="3738563"/>
          <p14:tracePt t="82256" x="1771650" y="3776663"/>
          <p14:tracePt t="82272" x="1819275" y="3795713"/>
          <p14:tracePt t="82289" x="1914525" y="3833813"/>
          <p14:tracePt t="82305" x="1966913" y="3867150"/>
          <p14:tracePt t="82323" x="1995488" y="3886200"/>
          <p14:tracePt t="82343" x="2005013" y="3890963"/>
          <p14:tracePt t="82624" x="2009775" y="3905250"/>
          <p14:tracePt t="82638" x="2009775" y="3914775"/>
          <p14:tracePt t="82639" x="2028825" y="3914775"/>
          <p14:tracePt t="82663" x="2052638" y="3914775"/>
          <p14:tracePt t="82673" x="2162175" y="3881438"/>
          <p14:tracePt t="82692" x="2414588" y="3790950"/>
          <p14:tracePt t="82708" x="2619375" y="3743325"/>
          <p14:tracePt t="82725" x="2657475" y="3733800"/>
          <p14:tracePt t="82739" x="2686050" y="3724275"/>
          <p14:tracePt t="82791" x="2681288" y="3724275"/>
          <p14:tracePt t="82803" x="2662238" y="3724275"/>
          <p14:tracePt t="83955" x="2667000" y="3724275"/>
          <p14:tracePt t="83965" x="2924175" y="3576638"/>
          <p14:tracePt t="83994" x="3500438" y="3338513"/>
          <p14:tracePt t="84014" x="4276725" y="3238500"/>
          <p14:tracePt t="84040" x="4486275" y="3238500"/>
          <p14:tracePt t="84055" x="4581525" y="3286125"/>
          <p14:tracePt t="84395" x="4581525" y="3290888"/>
          <p14:tracePt t="84406" x="4586288" y="3295650"/>
          <p14:tracePt t="84406" x="4591050" y="3295650"/>
          <p14:tracePt t="84427" x="4605338" y="3295650"/>
          <p14:tracePt t="84438" x="4695825" y="3243263"/>
          <p14:tracePt t="84472" x="5043488" y="2938463"/>
          <p14:tracePt t="84474" x="5262563" y="2728913"/>
          <p14:tracePt t="84488" x="5610225" y="2371725"/>
          <p14:tracePt t="84505" x="5743575" y="2181225"/>
          <p14:tracePt t="84522" x="5762625" y="2138363"/>
          <p14:tracePt t="84538" x="5767388" y="2128838"/>
          <p14:tracePt t="84556" x="5757863" y="2119313"/>
          <p14:tracePt t="85129" x="5757863" y="2114550"/>
          <p14:tracePt t="85131" x="5753100" y="2114550"/>
          <p14:tracePt t="85158" x="5738813" y="2119313"/>
          <p14:tracePt t="85178" x="5715000" y="2138363"/>
          <p14:tracePt t="85189" x="5695950" y="2152650"/>
          <p14:tracePt t="85189" x="5662613" y="2181225"/>
          <p14:tracePt t="85210" x="5634038" y="2205038"/>
          <p14:tracePt t="85222" x="5548313" y="2262188"/>
          <p14:tracePt t="85237" x="5457825" y="2343150"/>
          <p14:tracePt t="85257" x="5414963" y="2390775"/>
          <p14:tracePt t="85271" x="5353050" y="2466975"/>
          <p14:tracePt t="85289" x="5319713" y="2524125"/>
          <p14:tracePt t="85306" x="5314950" y="2533650"/>
          <p14:tracePt t="85322" x="5305425" y="2547938"/>
          <p14:tracePt t="85561" x="5305425" y="2562225"/>
          <p14:tracePt t="85566" x="5300663" y="2576513"/>
          <p14:tracePt t="85592" x="5295900" y="2590800"/>
          <p14:tracePt t="85606" x="5248275" y="2724150"/>
          <p14:tracePt t="85621" x="5086350" y="3186113"/>
          <p14:tracePt t="85640" x="4962525" y="3576638"/>
          <p14:tracePt t="85658" x="4929188" y="3705225"/>
          <p14:tracePt t="85672" x="4886325" y="3862388"/>
          <p14:tracePt t="85688" x="4872038" y="3971925"/>
          <p14:tracePt t="85708" x="4843463" y="4062413"/>
          <p14:tracePt t="85740" x="4800600" y="4210050"/>
          <p14:tracePt t="85771" x="4767263" y="4314825"/>
          <p14:tracePt t="85788" x="4748213" y="4371975"/>
          <p14:tracePt t="85805" x="4748213" y="4381500"/>
          <p14:tracePt t="85821" x="4748213" y="4386263"/>
          <p14:tracePt t="86117" x="4748213" y="4395788"/>
          <p14:tracePt t="86123" x="4748213" y="4429125"/>
          <p14:tracePt t="86138" x="4748213" y="4462463"/>
          <p14:tracePt t="86154" x="4748213" y="4543425"/>
          <p14:tracePt t="86171" x="4724400" y="4729163"/>
          <p14:tracePt t="86188" x="4686300" y="4957763"/>
          <p14:tracePt t="86221" x="4667250" y="5043488"/>
          <p14:tracePt t="86238" x="4657725" y="5067300"/>
          <p14:tracePt t="86333" x="4657725" y="5062538"/>
          <p14:tracePt t="86343" x="4657725" y="5057775"/>
          <p14:tracePt t="86362" x="4657725" y="5053013"/>
          <p14:tracePt t="87711" x="4657725" y="5038725"/>
          <p14:tracePt t="87721" x="4691063" y="4933950"/>
          <p14:tracePt t="87736" x="4843463" y="4514850"/>
          <p14:tracePt t="87760" x="4929188" y="4281488"/>
          <p14:tracePt t="87770" x="5033963" y="3881438"/>
          <p14:tracePt t="87790" x="5048250" y="3705225"/>
          <p14:tracePt t="87809" x="5048250" y="3657600"/>
          <p14:tracePt t="87819" x="5024438" y="3557588"/>
          <p14:tracePt t="90442" x="5014913" y="3557588"/>
          <p14:tracePt t="90444" x="5000625" y="3557588"/>
          <p14:tracePt t="90453" x="4938713" y="3567113"/>
          <p14:tracePt t="90469" x="4872038" y="3571875"/>
          <p14:tracePt t="90486" x="4714875" y="3581400"/>
          <p14:tracePt t="90504" x="4505325" y="3586163"/>
          <p14:tracePt t="90520" x="4267200" y="3614738"/>
          <p14:tracePt t="90538" x="4162425" y="3619500"/>
          <p14:tracePt t="90553" x="3971925" y="3629025"/>
          <p14:tracePt t="90589" x="3952875" y="3633788"/>
          <p14:tracePt t="90603" x="3929063" y="3633788"/>
          <p14:tracePt t="90910" x="3929063" y="3681413"/>
          <p14:tracePt t="90919" x="3890963" y="3724275"/>
          <p14:tracePt t="90938" x="3757613" y="3805238"/>
          <p14:tracePt t="90958" x="3476625" y="3948113"/>
          <p14:tracePt t="90971" x="3209925" y="4052888"/>
          <p14:tracePt t="91002" x="3133725" y="4081463"/>
          <p14:tracePt t="91003" x="3052763" y="4110038"/>
          <p14:tracePt t="91019" x="3019425" y="4114800"/>
          <p14:tracePt t="91037" x="3009900" y="4114800"/>
          <p14:tracePt t="91052" x="3005138" y="4114800"/>
          <p14:tracePt t="94975" x="0" y="0"/>
        </p14:tracePtLst>
      </p14:laserTrace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993C81-DBA8-4F95-9883-658DA981E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9050"/>
            <a:ext cx="9144000" cy="857250"/>
          </a:xfrm>
        </p:spPr>
        <p:txBody>
          <a:bodyPr/>
          <a:lstStyle/>
          <a:p>
            <a:r>
              <a:rPr lang="en-US" dirty="0"/>
              <a:t>Adversarial Search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6858000" y="127635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Max Nodes </a:t>
            </a:r>
            <a:r>
              <a:rPr lang="el-GR" sz="2400" dirty="0">
                <a:latin typeface="Calibri"/>
                <a:cs typeface="Calibri"/>
              </a:rPr>
              <a:t>Δ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8" name="مربع نص 7"/>
          <p:cNvSpPr txBox="1"/>
          <p:nvPr/>
        </p:nvSpPr>
        <p:spPr>
          <a:xfrm rot="10800000">
            <a:off x="7924800" y="1699052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latin typeface="Calibri"/>
                <a:cs typeface="Calibri"/>
              </a:rPr>
              <a:t>Δ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6889260" y="1745218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Min </a:t>
            </a:r>
            <a:r>
              <a:rPr lang="en-US" dirty="0" smtClean="0">
                <a:latin typeface="Calibri"/>
                <a:cs typeface="Calibri"/>
              </a:rPr>
              <a:t>Nodes     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DD9F437-CEB5-4DB1-A04B-7825A3A6F2EA}"/>
              </a:ext>
            </a:extLst>
          </p:cNvPr>
          <p:cNvSpPr txBox="1"/>
          <p:nvPr/>
        </p:nvSpPr>
        <p:spPr>
          <a:xfrm>
            <a:off x="6652849" y="2526351"/>
            <a:ext cx="152400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endParaRPr lang="en-US" dirty="0" err="1">
              <a:latin typeface="Calibri"/>
              <a:cs typeface="Calibri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95B456FC-E987-41AC-8399-272290F890AD}"/>
              </a:ext>
            </a:extLst>
          </p:cNvPr>
          <p:cNvGrpSpPr/>
          <p:nvPr/>
        </p:nvGrpSpPr>
        <p:grpSpPr>
          <a:xfrm>
            <a:off x="2000250" y="895350"/>
            <a:ext cx="5391150" cy="3124200"/>
            <a:chOff x="2000250" y="895350"/>
            <a:chExt cx="5391150" cy="312420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0250" y="895350"/>
              <a:ext cx="5391150" cy="3124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06C100D6-FD5F-412E-9E6E-AA60AAE007BB}"/>
                </a:ext>
              </a:extLst>
            </p:cNvPr>
            <p:cNvSpPr txBox="1"/>
            <p:nvPr/>
          </p:nvSpPr>
          <p:spPr>
            <a:xfrm>
              <a:off x="3649785" y="2419350"/>
              <a:ext cx="152400" cy="369332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endParaRPr lang="en-US" dirty="0" err="1">
                <a:latin typeface="Calibri"/>
                <a:cs typeface="Calibri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9802572E-72C8-4316-B891-132FB7FCBE54}"/>
                </a:ext>
              </a:extLst>
            </p:cNvPr>
            <p:cNvSpPr txBox="1"/>
            <p:nvPr/>
          </p:nvSpPr>
          <p:spPr>
            <a:xfrm>
              <a:off x="5113217" y="2419350"/>
              <a:ext cx="152400" cy="369332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endParaRPr lang="en-US" dirty="0" err="1">
                <a:latin typeface="Calibri"/>
                <a:cs typeface="Calibri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96D366AB-9716-4D58-8C31-68DB509BF587}"/>
                </a:ext>
              </a:extLst>
            </p:cNvPr>
            <p:cNvSpPr txBox="1"/>
            <p:nvPr/>
          </p:nvSpPr>
          <p:spPr>
            <a:xfrm>
              <a:off x="6500449" y="2373951"/>
              <a:ext cx="152400" cy="369332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endParaRPr lang="en-US" dirty="0" err="1">
                <a:latin typeface="Calibri"/>
                <a:cs typeface="Calibri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CBFEC403-B6BB-411D-BDA6-FBA7AA83C224}"/>
                </a:ext>
              </a:extLst>
            </p:cNvPr>
            <p:cNvSpPr txBox="1"/>
            <p:nvPr/>
          </p:nvSpPr>
          <p:spPr>
            <a:xfrm>
              <a:off x="5150340" y="1504950"/>
              <a:ext cx="152400" cy="369332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endParaRPr lang="en-US" dirty="0" err="1">
                <a:latin typeface="Calibri"/>
                <a:cs typeface="Calibri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18B83CD-38C5-4108-B1CB-900B34699F73}"/>
              </a:ext>
            </a:extLst>
          </p:cNvPr>
          <p:cNvSpPr txBox="1"/>
          <p:nvPr/>
        </p:nvSpPr>
        <p:spPr>
          <a:xfrm>
            <a:off x="457200" y="4259818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Calibri"/>
                <a:cs typeface="Calibri"/>
              </a:rPr>
              <a:t>What are the values for </a:t>
            </a:r>
            <a:r>
              <a:rPr lang="en-US" b="1" i="1" dirty="0">
                <a:latin typeface="Calibri"/>
                <a:cs typeface="Calibri"/>
              </a:rPr>
              <a:t>Max</a:t>
            </a:r>
            <a:r>
              <a:rPr lang="en-US" i="1" dirty="0">
                <a:latin typeface="Calibri"/>
                <a:cs typeface="Calibri"/>
              </a:rPr>
              <a:t> and </a:t>
            </a:r>
            <a:r>
              <a:rPr lang="en-US" b="1" i="1" dirty="0">
                <a:latin typeface="Calibri"/>
                <a:cs typeface="Calibri"/>
              </a:rPr>
              <a:t>Min</a:t>
            </a:r>
            <a:r>
              <a:rPr lang="en-US" i="1" dirty="0">
                <a:latin typeface="Calibri"/>
                <a:cs typeface="Calibri"/>
              </a:rPr>
              <a:t> nodes?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0313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838"/>
    </mc:Choice>
    <mc:Fallback xmlns="">
      <p:transition spd="slow" advTm="53838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4668" x="3005138" y="4114800"/>
          <p14:tracePt t="4694" x="3009900" y="4105275"/>
          <p14:tracePt t="4697" x="3124200" y="3924300"/>
          <p14:tracePt t="4723" x="3352800" y="3409950"/>
          <p14:tracePt t="4743" x="3595688" y="2695575"/>
          <p14:tracePt t="4771" x="3638550" y="2524125"/>
          <p14:tracePt t="4784" x="3643313" y="2509838"/>
          <p14:tracePt t="4817" x="3643313" y="2514600"/>
          <p14:tracePt t="4820" x="3624263" y="2528888"/>
          <p14:tracePt t="5054" x="3624263" y="2519363"/>
          <p14:tracePt t="5054" x="3624263" y="2490788"/>
          <p14:tracePt t="5068" x="3633788" y="2286000"/>
          <p14:tracePt t="5087" x="3657600" y="2085975"/>
          <p14:tracePt t="5100" x="3748088" y="1704975"/>
          <p14:tracePt t="5118" x="3800475" y="1509713"/>
          <p14:tracePt t="5135" x="3805238" y="1485900"/>
          <p14:tracePt t="5150" x="3810000" y="1481138"/>
          <p14:tracePt t="5167" x="3810000" y="1543050"/>
          <p14:tracePt t="5417" x="3833813" y="1543050"/>
          <p14:tracePt t="5427" x="4267200" y="1476375"/>
          <p14:tracePt t="5427" x="4514850" y="1466850"/>
          <p14:tracePt t="5458" x="4886325" y="1457325"/>
          <p14:tracePt t="5483" x="5014913" y="1466850"/>
          <p14:tracePt t="5500" x="5053013" y="1481138"/>
          <p14:tracePt t="5517" x="5062538" y="1485900"/>
          <p14:tracePt t="5810" x="5067300" y="1485900"/>
          <p14:tracePt t="5819" x="5095875" y="1485900"/>
          <p14:tracePt t="5839" x="5210175" y="1481138"/>
          <p14:tracePt t="5854" x="5510213" y="1481138"/>
          <p14:tracePt t="5870" x="5686425" y="1481138"/>
          <p14:tracePt t="5885" x="5900738" y="1538288"/>
          <p14:tracePt t="5901" x="5995988" y="1624013"/>
          <p14:tracePt t="5918" x="6024563" y="1652588"/>
          <p14:tracePt t="5935" x="6048375" y="1700213"/>
          <p14:tracePt t="5951" x="6053138" y="1704975"/>
          <p14:tracePt t="5994" x="6038850" y="1695450"/>
          <p14:tracePt t="6299" x="6053138" y="1695450"/>
          <p14:tracePt t="6319" x="6124575" y="1695450"/>
          <p14:tracePt t="6328" x="6429375" y="1690688"/>
          <p14:tracePt t="6358" x="6553200" y="1690688"/>
          <p14:tracePt t="6376" x="6577013" y="1690688"/>
          <p14:tracePt t="6384" x="6581775" y="1690688"/>
          <p14:tracePt t="6436" x="6577013" y="1690688"/>
          <p14:tracePt t="6446" x="6567488" y="1690688"/>
          <p14:tracePt t="6691" x="6596063" y="1733550"/>
          <p14:tracePt t="6700" x="6624638" y="1762125"/>
          <p14:tracePt t="6700" x="6648450" y="1781175"/>
          <p14:tracePt t="6719" x="6672263" y="1785938"/>
          <p14:tracePt t="6739" x="6781800" y="1785938"/>
          <p14:tracePt t="6759" x="7124700" y="1785938"/>
          <p14:tracePt t="6785" x="7248525" y="1785938"/>
          <p14:tracePt t="6801" x="7286625" y="1785938"/>
          <p14:tracePt t="6834" x="7291388" y="1785938"/>
          <p14:tracePt t="6835" x="7296150" y="1785938"/>
          <p14:tracePt t="7150" x="7300913" y="1785938"/>
          <p14:tracePt t="7150" x="7310438" y="1785938"/>
          <p14:tracePt t="7161" x="7358063" y="1785938"/>
          <p14:tracePt t="7184" x="7477125" y="1771650"/>
          <p14:tracePt t="7201" x="7677150" y="1724025"/>
          <p14:tracePt t="7219" x="7743825" y="1704975"/>
          <p14:tracePt t="7234" x="7820025" y="1676400"/>
          <p14:tracePt t="7251" x="7839075" y="1657350"/>
          <p14:tracePt t="7296" x="7839075" y="1652588"/>
          <p14:tracePt t="7318" x="7829550" y="1652588"/>
          <p14:tracePt t="7335" x="7829550" y="1638300"/>
          <p14:tracePt t="7717" x="7839075" y="1638300"/>
          <p14:tracePt t="7727" x="7881938" y="1643063"/>
          <p14:tracePt t="7757" x="7939088" y="1643063"/>
          <p14:tracePt t="7757" x="7948613" y="1643063"/>
          <p14:tracePt t="7786" x="7962900" y="1643063"/>
          <p14:tracePt t="7818" x="7967663" y="1643063"/>
          <p14:tracePt t="7833" x="7972425" y="1643063"/>
          <p14:tracePt t="8255" x="7967663" y="1647825"/>
          <p14:tracePt t="8265" x="7886700" y="1666875"/>
          <p14:tracePt t="8285" x="7681913" y="1738313"/>
          <p14:tracePt t="8304" x="7272338" y="1876425"/>
          <p14:tracePt t="8316" x="6905625" y="1976438"/>
          <p14:tracePt t="8336" x="6791325" y="2009775"/>
          <p14:tracePt t="8349" x="6657975" y="2043113"/>
          <p14:tracePt t="8366" x="6615113" y="2043113"/>
          <p14:tracePt t="8549" x="6610350" y="2052638"/>
          <p14:tracePt t="8567" x="6586538" y="2057400"/>
          <p14:tracePt t="8579" x="6296025" y="2066925"/>
          <p14:tracePt t="8602" x="5586413" y="2005013"/>
          <p14:tracePt t="8635" x="5353050" y="2000250"/>
          <p14:tracePt t="8650" x="5248275" y="1995488"/>
          <p14:tracePt t="8667" x="5224463" y="1995488"/>
          <p14:tracePt t="8891" x="5214938" y="1995488"/>
          <p14:tracePt t="8897" x="5176838" y="1995488"/>
          <p14:tracePt t="8920" x="5086350" y="1952625"/>
          <p14:tracePt t="8940" x="4976813" y="1909763"/>
          <p14:tracePt t="8961" x="4914900" y="1871663"/>
          <p14:tracePt t="9039" x="4919663" y="1871663"/>
          <p14:tracePt t="9048" x="4924425" y="1866900"/>
          <p14:tracePt t="9087" x="4924425" y="1862138"/>
          <p14:tracePt t="9107" x="4924425" y="1843088"/>
          <p14:tracePt t="9124" x="4924425" y="1833563"/>
          <p14:tracePt t="9134" x="4919663" y="1824038"/>
          <p14:tracePt t="9150" x="4914900" y="1819275"/>
          <p14:tracePt t="10085" x="4919663" y="1828800"/>
          <p14:tracePt t="10094" x="4972050" y="1914525"/>
          <p14:tracePt t="10117" x="5053013" y="2052638"/>
          <p14:tracePt t="10134" x="5086350" y="2119313"/>
          <p14:tracePt t="10153" x="5153025" y="2338388"/>
          <p14:tracePt t="10167" x="5195888" y="2643188"/>
          <p14:tracePt t="10198" x="5195888" y="2814638"/>
          <p14:tracePt t="10215" x="5195888" y="2886075"/>
          <p14:tracePt t="10232" x="5191125" y="2895600"/>
          <p14:tracePt t="10271" x="5191125" y="2890838"/>
          <p14:tracePt t="10280" x="5191125" y="2886075"/>
          <p14:tracePt t="10505" x="5191125" y="2895600"/>
          <p14:tracePt t="10515" x="5191125" y="2971800"/>
          <p14:tracePt t="10534" x="5219700" y="3228975"/>
          <p14:tracePt t="10554" x="5267325" y="3457575"/>
          <p14:tracePt t="10566" x="5272088" y="3490913"/>
          <p14:tracePt t="10581" x="5281613" y="3505200"/>
          <p14:tracePt t="10632" x="5281613" y="3495675"/>
          <p14:tracePt t="10651" x="5262563" y="3481388"/>
          <p14:tracePt t="10671" x="5191125" y="3467100"/>
          <p14:tracePt t="10688" x="5153025" y="3452813"/>
          <p14:tracePt t="10698" x="5048250" y="3448050"/>
          <p14:tracePt t="10715" x="4943475" y="3448050"/>
          <p14:tracePt t="10732" x="4838700" y="3476625"/>
          <p14:tracePt t="10750" x="4786313" y="3495675"/>
          <p14:tracePt t="10765" x="4705350" y="3509963"/>
          <p14:tracePt t="10782" x="4662488" y="3514725"/>
          <p14:tracePt t="10799" x="4619625" y="3533775"/>
          <p14:tracePt t="11053" x="4629150" y="3533775"/>
          <p14:tracePt t="11063" x="4833938" y="3505200"/>
          <p14:tracePt t="11085" x="5081588" y="3400425"/>
          <p14:tracePt t="11098" x="5562600" y="3190875"/>
          <p14:tracePt t="11115" x="5857875" y="3048000"/>
          <p14:tracePt t="11133" x="5915025" y="3019425"/>
          <p14:tracePt t="11149" x="5948363" y="3009900"/>
          <p14:tracePt t="11165" x="5953125" y="3009900"/>
          <p14:tracePt t="11183" x="5953125" y="3014663"/>
          <p14:tracePt t="11347" x="5967413" y="3052763"/>
          <p14:tracePt t="11348" x="5972175" y="3062288"/>
          <p14:tracePt t="11364" x="5976938" y="3071813"/>
          <p14:tracePt t="11381" x="6005513" y="3052763"/>
          <p14:tracePt t="11398" x="6143625" y="2828925"/>
          <p14:tracePt t="11416" x="6315075" y="2509838"/>
          <p14:tracePt t="11431" x="6705600" y="1781175"/>
          <p14:tracePt t="11455" x="6986588" y="1181100"/>
          <p14:tracePt t="11500" x="6981825" y="1190625"/>
          <p14:tracePt t="11515" x="6972300" y="1214438"/>
          <p14:tracePt t="11534" x="6967538" y="1228725"/>
          <p14:tracePt t="11548" x="6967538" y="1238250"/>
          <p14:tracePt t="11885" x="6967538" y="1247775"/>
          <p14:tracePt t="11894" x="6967538" y="1281113"/>
          <p14:tracePt t="11925" x="6958013" y="1423988"/>
          <p14:tracePt t="11953" x="6896100" y="1700213"/>
          <p14:tracePt t="11972" x="6810375" y="2171700"/>
          <p14:tracePt t="11999" x="6796088" y="2233613"/>
          <p14:tracePt t="12015" x="6796088" y="2238375"/>
          <p14:tracePt t="12061" x="6796088" y="2228850"/>
          <p14:tracePt t="12071" x="6796088" y="2214563"/>
          <p14:tracePt t="12083" x="6796088" y="2200275"/>
          <p14:tracePt t="12115" x="6805613" y="2190750"/>
          <p14:tracePt t="12134" x="6829425" y="2181225"/>
          <p14:tracePt t="12150" x="6834188" y="2181225"/>
          <p14:tracePt t="12165" x="6843713" y="2171700"/>
          <p14:tracePt t="12183" x="6848475" y="2166938"/>
          <p14:tracePt t="12215" x="6867525" y="2166938"/>
          <p14:tracePt t="12230" x="6900863" y="2166938"/>
          <p14:tracePt t="12247" x="6910388" y="2166938"/>
          <p14:tracePt t="12247" x="6924675" y="2166938"/>
          <p14:tracePt t="12268" x="6953250" y="2166938"/>
          <p14:tracePt t="12298" x="6977063" y="2157413"/>
          <p14:tracePt t="12330" x="6991350" y="2152650"/>
          <p14:tracePt t="12347" x="7005638" y="2147888"/>
          <p14:tracePt t="12589" x="7019925" y="2143125"/>
          <p14:tracePt t="12600" x="7100888" y="2114550"/>
          <p14:tracePt t="12615" x="7243763" y="2095500"/>
          <p14:tracePt t="12639" x="7372350" y="2076450"/>
          <p14:tracePt t="12651" x="7415213" y="2066925"/>
          <p14:tracePt t="12665" x="7453313" y="2066925"/>
          <p14:tracePt t="12682" x="7491413" y="2071688"/>
          <p14:tracePt t="12698" x="7505700" y="2085975"/>
          <p14:tracePt t="12715" x="7539038" y="2119313"/>
          <p14:tracePt t="12731" x="7548563" y="2143125"/>
          <p14:tracePt t="12747" x="7553325" y="2157413"/>
          <p14:tracePt t="13235" x="7543800" y="2157413"/>
          <p14:tracePt t="13242" x="7481888" y="2152650"/>
          <p14:tracePt t="13275" x="7310438" y="2095500"/>
          <p14:tracePt t="13275" x="7215188" y="2071688"/>
          <p14:tracePt t="13306" x="7038975" y="2005013"/>
          <p14:tracePt t="13330" x="6924675" y="1966913"/>
          <p14:tracePt t="13348" x="6872288" y="1952625"/>
          <p14:tracePt t="13364" x="6848475" y="1952625"/>
          <p14:tracePt t="13617" x="6834188" y="1952625"/>
          <p14:tracePt t="13618" x="6810375" y="1952625"/>
          <p14:tracePt t="13636" x="6691313" y="1938338"/>
          <p14:tracePt t="13656" x="6200775" y="1876425"/>
          <p14:tracePt t="13685" x="5900738" y="1847850"/>
          <p14:tracePt t="13699" x="5724525" y="1847850"/>
          <p14:tracePt t="13715" x="5657850" y="1857375"/>
          <p14:tracePt t="13998" x="5653088" y="1857375"/>
          <p14:tracePt t="14008" x="5538788" y="1857375"/>
          <p14:tracePt t="14038" x="5395913" y="1847850"/>
          <p14:tracePt t="14048" x="5324475" y="1847850"/>
          <p14:tracePt t="14064" x="5229225" y="1843088"/>
          <p14:tracePt t="14064" x="5205413" y="1843088"/>
          <p14:tracePt t="14089" x="5191125" y="1843088"/>
          <p14:tracePt t="14097" x="5186363" y="1843088"/>
          <p14:tracePt t="14204" x="5191125" y="1843088"/>
          <p14:tracePt t="15418" x="5167313" y="1843088"/>
          <p14:tracePt t="15427" x="5053013" y="1843088"/>
          <p14:tracePt t="15456" x="4957763" y="1843088"/>
          <p14:tracePt t="15486" x="4929188" y="1843088"/>
          <p14:tracePt t="15506" x="4919663" y="1828800"/>
          <p14:tracePt t="15564" x="4924425" y="1828800"/>
          <p14:tracePt t="15573" x="4929188" y="1828800"/>
          <p14:tracePt t="18921" x="4924425" y="1828800"/>
          <p14:tracePt t="18925" x="4876800" y="1866900"/>
          <p14:tracePt t="18946" x="4767263" y="1938338"/>
          <p14:tracePt t="18964" x="4700588" y="1976438"/>
          <p14:tracePt t="18979" x="4567238" y="2071688"/>
          <p14:tracePt t="18995" x="4462463" y="2143125"/>
          <p14:tracePt t="19013" x="4414838" y="2162175"/>
          <p14:tracePt t="19325" x="4414838" y="2166938"/>
          <p14:tracePt t="19335" x="4367213" y="2209800"/>
          <p14:tracePt t="19345" x="4333875" y="2243138"/>
          <p14:tracePt t="19366" x="4224338" y="2305050"/>
          <p14:tracePt t="19379" x="4114800" y="2357438"/>
          <p14:tracePt t="19403" x="4071938" y="2390775"/>
          <p14:tracePt t="19413" x="3990975" y="2438400"/>
          <p14:tracePt t="19433" x="3962400" y="2466975"/>
          <p14:tracePt t="19448" x="3952875" y="2476500"/>
          <p14:tracePt t="20001" x="3938588" y="2481263"/>
          <p14:tracePt t="20011" x="3886200" y="2490788"/>
          <p14:tracePt t="20011" x="3852863" y="2500313"/>
          <p14:tracePt t="20031" x="3810000" y="2514600"/>
          <p14:tracePt t="20050" x="3729038" y="2538413"/>
          <p14:tracePt t="20070" x="3676650" y="2552700"/>
          <p14:tracePt t="20080" x="3662363" y="2552700"/>
          <p14:tracePt t="20099" x="3652838" y="2552700"/>
          <p14:tracePt t="20138" x="3652838" y="2543175"/>
          <p14:tracePt t="20148" x="3652838" y="2533650"/>
          <p14:tracePt t="20637" x="3652838" y="2528888"/>
          <p14:tracePt t="20647" x="3671888" y="2509838"/>
          <p14:tracePt t="20667" x="3686175" y="2505075"/>
          <p14:tracePt t="20686" x="3700463" y="2500313"/>
          <p14:tracePt t="20706" x="3748088" y="2486025"/>
          <p14:tracePt t="20746" x="3781425" y="2476500"/>
          <p14:tracePt t="20765" x="3795713" y="2476500"/>
          <p14:tracePt t="20779" x="3824288" y="2462213"/>
          <p14:tracePt t="20798" x="3833813" y="2457450"/>
          <p14:tracePt t="21372" x="3852863" y="2457450"/>
          <p14:tracePt t="21381" x="3938588" y="2452688"/>
          <p14:tracePt t="21396" x="4200525" y="2409825"/>
          <p14:tracePt t="21415" x="4548188" y="2390775"/>
          <p14:tracePt t="21431" x="4695825" y="2390775"/>
          <p14:tracePt t="21446" x="4843463" y="2409825"/>
          <p14:tracePt t="21463" x="4933950" y="2481263"/>
          <p14:tracePt t="21479" x="4957763" y="2509838"/>
          <p14:tracePt t="21495" x="4981575" y="2538413"/>
          <p14:tracePt t="21773" x="4986338" y="2538413"/>
          <p14:tracePt t="21783" x="5019675" y="2538413"/>
          <p14:tracePt t="21783" x="5062538" y="2538413"/>
          <p14:tracePt t="21815" x="5143500" y="2514600"/>
          <p14:tracePt t="21816" x="5276850" y="2490788"/>
          <p14:tracePt t="21829" x="5629275" y="2414588"/>
          <p14:tracePt t="21846" x="5795963" y="2390775"/>
          <p14:tracePt t="21863" x="5857875" y="2390775"/>
          <p14:tracePt t="21880" x="5872163" y="2395538"/>
          <p14:tracePt t="21895" x="5886450" y="2414588"/>
          <p14:tracePt t="22281" x="5881688" y="2419350"/>
          <p14:tracePt t="22291" x="5800725" y="2443163"/>
          <p14:tracePt t="22324" x="5557838" y="2476500"/>
          <p14:tracePt t="22346" x="5381625" y="2495550"/>
          <p14:tracePt t="22364" x="5262563" y="2495550"/>
          <p14:tracePt t="22395" x="5219700" y="2495550"/>
          <p14:tracePt t="22396" x="5181600" y="2462213"/>
          <p14:tracePt t="22623" x="5172075" y="2462213"/>
          <p14:tracePt t="22634" x="5124450" y="2462213"/>
          <p14:tracePt t="22646" x="4972050" y="2486025"/>
          <p14:tracePt t="22663" x="4838700" y="2490788"/>
          <p14:tracePt t="22682" x="4519613" y="2509838"/>
          <p14:tracePt t="22702" x="4324350" y="2519363"/>
          <p14:tracePt t="22716" x="4267200" y="2519363"/>
          <p14:tracePt t="22728" x="4229100" y="2519363"/>
          <p14:tracePt t="22996" x="4219575" y="2524125"/>
          <p14:tracePt t="23005" x="4100513" y="2566988"/>
          <p14:tracePt t="23034" x="4019550" y="2581275"/>
          <p14:tracePt t="23055" x="3976688" y="2581275"/>
          <p14:tracePt t="23088" x="3986213" y="2533650"/>
          <p14:tracePt t="23114" x="4014788" y="2495550"/>
          <p14:tracePt t="23128" x="4205288" y="2390775"/>
          <p14:tracePt t="23145" x="4510088" y="2357438"/>
          <p14:tracePt t="23163" x="4848225" y="2428875"/>
          <p14:tracePt t="23195" x="4981575" y="2524125"/>
          <p14:tracePt t="23211" x="5024438" y="2562225"/>
          <p14:tracePt t="23228" x="5057775" y="2605088"/>
          <p14:tracePt t="23246" x="5067300" y="2609850"/>
          <p14:tracePt t="23262" x="5072063" y="2605088"/>
          <p14:tracePt t="23496" x="5076825" y="2605088"/>
          <p14:tracePt t="23501" x="5110163" y="2605088"/>
          <p14:tracePt t="23511" x="5233988" y="2605088"/>
          <p14:tracePt t="23528" x="5524500" y="2581275"/>
          <p14:tracePt t="23545" x="5762625" y="2566988"/>
          <p14:tracePt t="23564" x="5824538" y="2562225"/>
          <p14:tracePt t="23578" x="5905500" y="2562225"/>
          <p14:tracePt t="23595" x="5934075" y="2571750"/>
          <p14:tracePt t="23612" x="5938838" y="2590800"/>
          <p14:tracePt t="23645" x="5938838" y="2605088"/>
          <p14:tracePt t="23895" x="5938838" y="2614613"/>
          <p14:tracePt t="23911" x="5924550" y="2619375"/>
          <p14:tracePt t="23915" x="5872163" y="2619375"/>
          <p14:tracePt t="23935" x="5767388" y="2605088"/>
          <p14:tracePt t="23954" x="5419725" y="2462213"/>
          <p14:tracePt t="23983" x="5272088" y="2395538"/>
          <p14:tracePt t="24004" x="5181600" y="2309813"/>
          <p14:tracePt t="24030" x="5167313" y="2281238"/>
          <p14:tracePt t="24045" x="5148263" y="2228850"/>
          <p14:tracePt t="24062" x="5138738" y="2209800"/>
          <p14:tracePt t="24395" x="5124450" y="2205038"/>
          <p14:tracePt t="24405" x="5086350" y="2181225"/>
          <p14:tracePt t="24429" x="5053013" y="2166938"/>
          <p14:tracePt t="24445" x="5038725" y="2162175"/>
          <p14:tracePt t="24461" x="5024438" y="2157413"/>
          <p14:tracePt t="24478" x="5019675" y="2157413"/>
          <p14:tracePt t="24495" x="5019675" y="2152650"/>
          <p14:tracePt t="24528" x="5019675" y="2143125"/>
          <p14:tracePt t="24547" x="5019675" y="2114550"/>
          <p14:tracePt t="24562" x="5024438" y="2085975"/>
          <p14:tracePt t="24581" x="5024438" y="2071688"/>
          <p14:tracePt t="24595" x="5033963" y="2047875"/>
          <p14:tracePt t="24611" x="5043488" y="2014538"/>
          <p14:tracePt t="24629" x="5048250" y="1990725"/>
          <p14:tracePt t="30510" x="5043488" y="1990725"/>
          <p14:tracePt t="30520" x="4957763" y="2024063"/>
          <p14:tracePt t="30550" x="4810125" y="2062163"/>
          <p14:tracePt t="30561" x="4705350" y="2100263"/>
          <p14:tracePt t="30576" x="4462463" y="2214563"/>
          <p14:tracePt t="30593" x="4257675" y="2328863"/>
          <p14:tracePt t="30610" x="4191000" y="2371725"/>
          <p14:tracePt t="30625" x="4038600" y="2452688"/>
          <p14:tracePt t="30661" x="4000500" y="2462213"/>
          <p14:tracePt t="30693" x="3990975" y="2462213"/>
          <p14:tracePt t="31176" x="4005263" y="2462213"/>
          <p14:tracePt t="31180" x="4086225" y="2462213"/>
          <p14:tracePt t="31206" x="4638675" y="2376488"/>
          <p14:tracePt t="31227" x="5062538" y="2357438"/>
          <p14:tracePt t="31246" x="5186363" y="2366963"/>
          <p14:tracePt t="31259" x="5300663" y="2405063"/>
          <p14:tracePt t="31276" x="5343525" y="2457450"/>
          <p14:tracePt t="31293" x="5348288" y="2481263"/>
          <p14:tracePt t="31309" x="5348288" y="2514600"/>
          <p14:tracePt t="31325" x="5348288" y="2528888"/>
          <p14:tracePt t="31763" x="5348288" y="2538413"/>
          <p14:tracePt t="31772" x="5334000" y="2552700"/>
          <p14:tracePt t="31802" x="5300663" y="2557463"/>
          <p14:tracePt t="31831" x="5253038" y="2519363"/>
          <p14:tracePt t="31851" x="5224463" y="2490788"/>
          <p14:tracePt t="31860" x="5172075" y="2424113"/>
          <p14:tracePt t="31876" x="5129213" y="2366963"/>
          <p14:tracePt t="31892" x="5110163" y="2324100"/>
          <p14:tracePt t="31910" x="5100638" y="2295525"/>
          <p14:tracePt t="31925" x="5100638" y="2224088"/>
          <p14:tracePt t="31942" x="5100638" y="2181225"/>
          <p14:tracePt t="31960" x="5100638" y="2162175"/>
          <p14:tracePt t="31975" x="5100638" y="2147888"/>
          <p14:tracePt t="31975" x="5100638" y="2133600"/>
          <p14:tracePt t="31999" x="5095875" y="2119313"/>
          <p14:tracePt t="32009" x="5086350" y="2062163"/>
          <p14:tracePt t="32042" x="5086350" y="2043113"/>
          <p14:tracePt t="32059" x="5081588" y="2038350"/>
          <p14:tracePt t="32115" x="5081588" y="2028825"/>
          <p14:tracePt t="32129" x="5081588" y="2024063"/>
          <p14:tracePt t="32130" x="5081588" y="2014538"/>
          <p14:tracePt t="32143" x="5081588" y="2009775"/>
          <p14:tracePt t="32159" x="5081588" y="2005013"/>
          <p14:tracePt t="32212" x="5081588" y="2000250"/>
          <p14:tracePt t="32213" x="5081588" y="1995488"/>
          <p14:tracePt t="32231" x="5076825" y="1981200"/>
          <p14:tracePt t="32259" x="5076825" y="1971675"/>
          <p14:tracePt t="32330" x="5076825" y="1957388"/>
          <p14:tracePt t="32337" x="5072063" y="1914525"/>
          <p14:tracePt t="33023" x="5067300" y="1924050"/>
          <p14:tracePt t="33046" x="5053013" y="1933575"/>
          <p14:tracePt t="33058" x="4962525" y="2005013"/>
          <p14:tracePt t="33075" x="4772025" y="2124075"/>
          <p14:tracePt t="33094" x="4657725" y="2200275"/>
          <p14:tracePt t="33108" x="4443413" y="2319338"/>
          <p14:tracePt t="33125" x="4291013" y="2386013"/>
          <p14:tracePt t="33144" x="4233863" y="2405063"/>
          <p14:tracePt t="33158" x="4152900" y="2428875"/>
          <p14:tracePt t="33158" x="4124325" y="2428875"/>
          <p14:tracePt t="33183" x="4095750" y="2428875"/>
          <p14:tracePt t="33397" x="4090988" y="2438400"/>
          <p14:tracePt t="33407" x="4052888" y="2457450"/>
          <p14:tracePt t="33407" x="4014788" y="2471738"/>
          <p14:tracePt t="33427" x="3967163" y="2481263"/>
          <p14:tracePt t="33442" x="3867150" y="2505075"/>
          <p14:tracePt t="33458" x="3771900" y="2533650"/>
          <p14:tracePt t="33475" x="3743325" y="2543175"/>
          <p14:tracePt t="33492" x="3705225" y="2552700"/>
          <p14:tracePt t="33508" x="3695700" y="2557463"/>
          <p14:tracePt t="33622" x="3700463" y="2557463"/>
          <p14:tracePt t="34601" x="3695700" y="2562225"/>
          <p14:tracePt t="34610" x="3657600" y="2576513"/>
          <p14:tracePt t="34627" x="3619500" y="2581275"/>
          <p14:tracePt t="34641" x="3590925" y="2586038"/>
          <p14:tracePt t="34659" x="3576638" y="2586038"/>
          <p14:tracePt t="34675" x="3543300" y="2586038"/>
          <p14:tracePt t="34692" x="3505200" y="2586038"/>
          <p14:tracePt t="34709" x="3486150" y="2586038"/>
          <p14:tracePt t="34787" x="3490913" y="2586038"/>
          <p14:tracePt t="34797" x="3524250" y="2576513"/>
          <p14:tracePt t="34816" x="3629025" y="2543175"/>
          <p14:tracePt t="34845" x="3700463" y="2543175"/>
          <p14:tracePt t="34864" x="3719513" y="2543175"/>
          <p14:tracePt t="34878" x="3724275" y="2543175"/>
          <p14:tracePt t="34943" x="3719513" y="2543175"/>
          <p14:tracePt t="34953" x="3576638" y="2557463"/>
          <p14:tracePt t="35009" x="3548063" y="2562225"/>
          <p14:tracePt t="35025" x="3538538" y="2566988"/>
          <p14:tracePt t="35041" x="3538538" y="2571750"/>
          <p14:tracePt t="35090" x="3543300" y="2571750"/>
          <p14:tracePt t="35099" x="3557588" y="2571750"/>
          <p14:tracePt t="35125" x="3614738" y="2571750"/>
          <p14:tracePt t="35125" x="3619500" y="2571750"/>
          <p14:tracePt t="35181" x="3624263" y="2571750"/>
          <p14:tracePt t="35208" x="3619500" y="2571750"/>
          <p14:tracePt t="35223" x="3590925" y="2576513"/>
          <p14:tracePt t="35240" x="3552825" y="2581275"/>
          <p14:tracePt t="35257" x="3538538" y="2586038"/>
          <p14:tracePt t="35257" x="3529013" y="2586038"/>
          <p14:tracePt t="35442" x="3533775" y="2586038"/>
          <p14:tracePt t="35451" x="3538538" y="2590800"/>
          <p14:tracePt t="35843" x="3538538" y="2595563"/>
          <p14:tracePt t="35853" x="3490913" y="2681288"/>
          <p14:tracePt t="35881" x="3419475" y="2776538"/>
          <p14:tracePt t="35892" x="3386138" y="2828925"/>
          <p14:tracePt t="35911" x="3314700" y="2943225"/>
          <p14:tracePt t="35926" x="3252788" y="3062288"/>
          <p14:tracePt t="35941" x="3219450" y="3119438"/>
          <p14:tracePt t="35958" x="3171825" y="3200400"/>
          <p14:tracePt t="35974" x="3143250" y="3262313"/>
          <p14:tracePt t="35991" x="3124200" y="3309938"/>
          <p14:tracePt t="36010" x="3114675" y="3328988"/>
          <p14:tracePt t="36025" x="3086100" y="3367088"/>
          <p14:tracePt t="36042" x="3067050" y="3395663"/>
          <p14:tracePt t="36060" x="3052763" y="3405188"/>
          <p14:tracePt t="36074" x="3043238" y="3409950"/>
          <p14:tracePt t="36092" x="3038475" y="3409950"/>
          <p14:tracePt t="37614" x="3043238" y="3409950"/>
          <p14:tracePt t="37616" x="3057525" y="3409950"/>
          <p14:tracePt t="37627" x="3071813" y="3409950"/>
          <p14:tracePt t="37640" x="3152775" y="3429000"/>
          <p14:tracePt t="37657" x="3238500" y="3476625"/>
          <p14:tracePt t="37674" x="3295650" y="3509963"/>
          <p14:tracePt t="37693" x="3305175" y="3524250"/>
          <p14:tracePt t="37708" x="3309938" y="3533775"/>
          <p14:tracePt t="37723" x="3309938" y="3538538"/>
          <p14:tracePt t="37800" x="3309938" y="3529013"/>
          <p14:tracePt t="38006" x="3319463" y="3529013"/>
          <p14:tracePt t="38014" x="3333750" y="3529013"/>
          <p14:tracePt t="38024" x="3395663" y="3529013"/>
          <p14:tracePt t="38041" x="3476625" y="3529013"/>
          <p14:tracePt t="38057" x="3552825" y="3548063"/>
          <p14:tracePt t="38074" x="3586163" y="3567113"/>
          <p14:tracePt t="38090" x="3633788" y="3595688"/>
          <p14:tracePt t="38107" x="3657600" y="3619500"/>
          <p14:tracePt t="38124" x="3671888" y="3629025"/>
          <p14:tracePt t="38145" x="3676650" y="3629025"/>
          <p14:tracePt t="38157" x="3681413" y="3633788"/>
          <p14:tracePt t="38174" x="3681413" y="3638550"/>
          <p14:tracePt t="38211" x="3681413" y="3643313"/>
          <p14:tracePt t="38231" x="3686175" y="3643313"/>
          <p14:tracePt t="38259" x="3686175" y="3648075"/>
          <p14:tracePt t="39061" x="3686175" y="3643313"/>
          <p14:tracePt t="39063" x="3686175" y="3624263"/>
          <p14:tracePt t="39074" x="3671888" y="3595688"/>
          <p14:tracePt t="39092" x="3633788" y="3457575"/>
          <p14:tracePt t="39107" x="3571875" y="3252788"/>
          <p14:tracePt t="39124" x="3495675" y="2990850"/>
          <p14:tracePt t="39142" x="3467100" y="2919413"/>
          <p14:tracePt t="39157" x="3438525" y="2833688"/>
          <p14:tracePt t="39176" x="3424238" y="2795588"/>
          <p14:tracePt t="39193" x="3419475" y="2781300"/>
          <p14:tracePt t="39207" x="3409950" y="2738438"/>
          <p14:tracePt t="39224" x="3405188" y="2686050"/>
          <p14:tracePt t="39434" x="3409950" y="2681288"/>
          <p14:tracePt t="39434" x="3395663" y="2681288"/>
          <p14:tracePt t="39456" x="3309938" y="2681288"/>
          <p14:tracePt t="39473" x="3228975" y="2695575"/>
          <p14:tracePt t="39490" x="2952750" y="2728913"/>
          <p14:tracePt t="39507" x="2686050" y="2781300"/>
          <p14:tracePt t="39524" x="2605088" y="2795588"/>
          <p14:tracePt t="39540" x="2486025" y="2800350"/>
          <p14:tracePt t="39557" x="2419350" y="2800350"/>
          <p14:tracePt t="39757" x="2414588" y="2800350"/>
          <p14:tracePt t="39768" x="2366963" y="2805113"/>
          <p14:tracePt t="39796" x="2290763" y="2809875"/>
          <p14:tracePt t="39816" x="2205038" y="2790825"/>
          <p14:tracePt t="39816" x="2190750" y="2786063"/>
          <p14:tracePt t="39847" x="2181225" y="2781300"/>
          <p14:tracePt t="39856" x="2181225" y="2771775"/>
          <p14:tracePt t="39914" x="2185988" y="2771775"/>
          <p14:tracePt t="39940" x="2190750" y="2771775"/>
          <p14:tracePt t="40159" x="2195513" y="2771775"/>
          <p14:tracePt t="40169" x="2205038" y="2757488"/>
          <p14:tracePt t="40736" x="2209800" y="2757488"/>
          <p14:tracePt t="40742" x="2238375" y="2776538"/>
          <p14:tracePt t="40760" x="2276475" y="2800350"/>
          <p14:tracePt t="40773" x="2381250" y="2905125"/>
          <p14:tracePt t="40790" x="2562225" y="3133725"/>
          <p14:tracePt t="40806" x="2733675" y="3362325"/>
          <p14:tracePt t="40824" x="2781300" y="3443288"/>
          <p14:tracePt t="40839" x="2862263" y="3562350"/>
          <p14:tracePt t="40856" x="2890838" y="3609975"/>
          <p14:tracePt t="40874" x="2890838" y="3614738"/>
          <p14:tracePt t="40921" x="2890838" y="3609975"/>
          <p14:tracePt t="40939" x="2890838" y="3600450"/>
          <p14:tracePt t="41471" x="2890838" y="3595688"/>
          <p14:tracePt t="41480" x="2900363" y="3595688"/>
          <p14:tracePt t="41490" x="2914650" y="3590925"/>
          <p14:tracePt t="41509" x="2976563" y="3581400"/>
          <p14:tracePt t="41527" x="3033713" y="3571875"/>
          <p14:tracePt t="41544" x="3052763" y="3571875"/>
          <p14:tracePt t="41556" x="3057525" y="3571875"/>
          <p14:tracePt t="41685" x="3052763" y="3571875"/>
          <p14:tracePt t="41694" x="3043238" y="3571875"/>
          <p14:tracePt t="41706" x="3033713" y="3571875"/>
          <p14:tracePt t="41706" x="3028950" y="3571875"/>
          <p14:tracePt t="41739" x="3019425" y="3571875"/>
          <p14:tracePt t="41744" x="3000375" y="3571875"/>
          <p14:tracePt t="41763" x="2976563" y="3581400"/>
          <p14:tracePt t="41774" x="2967038" y="3586163"/>
          <p14:tracePt t="41802" x="2962275" y="3590925"/>
          <p14:tracePt t="41969" x="2962275" y="3581400"/>
          <p14:tracePt t="42349" x="2952750" y="3581400"/>
          <p14:tracePt t="42359" x="2924175" y="3590925"/>
          <p14:tracePt t="42378" x="2895600" y="3600450"/>
          <p14:tracePt t="42389" x="2871788" y="3600450"/>
          <p14:tracePt t="42408" x="2838450" y="3609975"/>
          <p14:tracePt t="42427" x="2819400" y="3609975"/>
          <p14:tracePt t="42555" x="2824163" y="3609975"/>
          <p14:tracePt t="42673" x="2828925" y="3609975"/>
          <p14:tracePt t="43397" x="2838450" y="3614738"/>
          <p14:tracePt t="43407" x="2867025" y="3624263"/>
          <p14:tracePt t="43426" x="2971800" y="3638550"/>
          <p14:tracePt t="43438" x="3043238" y="3643313"/>
          <p14:tracePt t="43438" x="3124200" y="3648075"/>
          <p14:tracePt t="43456" x="3195638" y="3662363"/>
          <p14:tracePt t="43474" x="3286125" y="3681413"/>
          <p14:tracePt t="43487" x="3314700" y="3700463"/>
          <p14:tracePt t="45348" x="3319463" y="3700463"/>
          <p14:tracePt t="45356" x="3405188" y="3643313"/>
          <p14:tracePt t="45376" x="3552825" y="3538538"/>
          <p14:tracePt t="45396" x="3700463" y="3429000"/>
          <p14:tracePt t="45425" x="3752850" y="3414713"/>
          <p14:tracePt t="45444" x="3776663" y="3414713"/>
          <p14:tracePt t="45455" x="3790950" y="3414713"/>
          <p14:tracePt t="45738" x="3790950" y="3405188"/>
          <p14:tracePt t="45748" x="3900488" y="3324225"/>
          <p14:tracePt t="45778" x="4395788" y="2895600"/>
          <p14:tracePt t="45806" x="4638675" y="2681288"/>
          <p14:tracePt t="45826" x="4719638" y="2619375"/>
          <p14:tracePt t="45845" x="4743450" y="2605088"/>
          <p14:tracePt t="45871" x="4748213" y="2600325"/>
          <p14:tracePt t="46462" x="4748213" y="2605088"/>
          <p14:tracePt t="46472" x="4748213" y="2657475"/>
          <p14:tracePt t="46492" x="4714875" y="2852738"/>
          <p14:tracePt t="46503" x="4662488" y="3062288"/>
          <p14:tracePt t="46503" x="4624388" y="3281363"/>
          <p14:tracePt t="46523" x="4572000" y="3476625"/>
          <p14:tracePt t="46536" x="4510088" y="3743325"/>
          <p14:tracePt t="46553" x="4471988" y="3867150"/>
          <p14:tracePt t="46571" x="4462463" y="3895725"/>
          <p14:tracePt t="46587" x="4457700" y="3910013"/>
          <p14:tracePt t="46981" x="4457700" y="3914775"/>
          <p14:tracePt t="46991" x="4471988" y="3914775"/>
          <p14:tracePt t="47002" x="4510088" y="3900488"/>
          <p14:tracePt t="47029" x="4595813" y="3867150"/>
          <p14:tracePt t="47055" x="4643438" y="3852863"/>
          <p14:tracePt t="47070" x="4662488" y="3852863"/>
          <p14:tracePt t="47086" x="4686300" y="3848100"/>
          <p14:tracePt t="47102" x="4700588" y="3848100"/>
          <p14:tracePt t="47119" x="4729163" y="3857625"/>
          <p14:tracePt t="47158" x="4733925" y="3867150"/>
          <p14:tracePt t="47363" x="4738688" y="3867150"/>
          <p14:tracePt t="47373" x="4772025" y="3867150"/>
          <p14:tracePt t="47392" x="4895850" y="3838575"/>
          <p14:tracePt t="47411" x="4995863" y="3819525"/>
          <p14:tracePt t="47421" x="5186363" y="3781425"/>
          <p14:tracePt t="47437" x="5291138" y="3767138"/>
          <p14:tracePt t="47453" x="5310188" y="3767138"/>
          <p14:tracePt t="47499" x="5310188" y="3757613"/>
          <p14:tracePt t="48204" x="5319713" y="3757613"/>
          <p14:tracePt t="48212" x="5400675" y="3719513"/>
          <p14:tracePt t="48236" x="5567363" y="3619500"/>
          <p14:tracePt t="48253" x="5700713" y="3524250"/>
          <p14:tracePt t="48269" x="5886450" y="3390900"/>
          <p14:tracePt t="48287" x="5981700" y="3300413"/>
          <p14:tracePt t="48304" x="6015038" y="3248025"/>
          <p14:tracePt t="48319" x="6038850" y="3214688"/>
          <p14:tracePt t="48625" x="6053138" y="3190875"/>
          <p14:tracePt t="48634" x="6110288" y="3095625"/>
          <p14:tracePt t="48654" x="6215063" y="2924175"/>
          <p14:tracePt t="48674" x="6300788" y="2728913"/>
          <p14:tracePt t="48693" x="6319838" y="2676525"/>
          <p14:tracePt t="48704" x="6319838" y="2667000"/>
          <p14:tracePt t="48889" x="6319838" y="2671763"/>
          <p14:tracePt t="49417" x="6319838" y="2681288"/>
          <p14:tracePt t="49427" x="6319838" y="2700338"/>
          <p14:tracePt t="49436" x="6291263" y="2819400"/>
          <p14:tracePt t="49456" x="6219825" y="3124200"/>
          <p14:tracePt t="49477" x="6162675" y="3543300"/>
          <p14:tracePt t="49486" x="6134100" y="3686175"/>
          <p14:tracePt t="49506" x="6119813" y="3876675"/>
          <p14:tracePt t="49522" x="6115050" y="3938588"/>
          <p14:tracePt t="49535" x="6115050" y="3948113"/>
          <p14:tracePt t="49603" x="6115050" y="3943350"/>
          <p14:tracePt t="49986" x="6119813" y="3943350"/>
          <p14:tracePt t="50001" x="6138863" y="3933825"/>
          <p14:tracePt t="50004" x="6219825" y="3871913"/>
          <p14:tracePt t="50019" x="6353175" y="3781425"/>
          <p14:tracePt t="50019" x="6415088" y="3738563"/>
          <p14:tracePt t="50045" x="6477000" y="3695700"/>
          <p14:tracePt t="50068" x="6486525" y="3690938"/>
          <p14:tracePt t="50396" x="6486525" y="3695700"/>
          <p14:tracePt t="50406" x="6519863" y="3695700"/>
          <p14:tracePt t="50424" x="6605588" y="3686175"/>
          <p14:tracePt t="50439" x="6677025" y="3667125"/>
          <p14:tracePt t="50451" x="6829425" y="3633788"/>
          <p14:tracePt t="50468" x="6924675" y="3633788"/>
          <p14:tracePt t="50485" x="6958013" y="3633788"/>
          <p14:tracePt t="50502" x="6981825" y="3633788"/>
          <p14:tracePt t="50519" x="6981825" y="3638550"/>
          <p14:tracePt t="50631" x="6981825" y="3633788"/>
          <p14:tracePt t="50895" x="6972300" y="3633788"/>
          <p14:tracePt t="50904" x="6938963" y="3624263"/>
          <p14:tracePt t="50924" x="6843713" y="3509963"/>
          <p14:tracePt t="50943" x="6762750" y="3309938"/>
          <p14:tracePt t="50953" x="6624638" y="2976563"/>
          <p14:tracePt t="50969" x="6548438" y="2728913"/>
          <p14:tracePt t="50985" x="6515100" y="2652713"/>
          <p14:tracePt t="51003" x="6510338" y="2643188"/>
          <p14:tracePt t="51019" x="6505575" y="2638425"/>
          <p14:tracePt t="51035" x="6500813" y="2633663"/>
          <p14:tracePt t="51899" x="0" y="0"/>
        </p14:tracePtLst>
      </p14:laserTrace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993C81-DBA8-4F95-9883-658DA981E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9050"/>
            <a:ext cx="9144000" cy="857250"/>
          </a:xfrm>
        </p:spPr>
        <p:txBody>
          <a:bodyPr/>
          <a:lstStyle/>
          <a:p>
            <a:r>
              <a:rPr lang="en-US" dirty="0"/>
              <a:t>Adversarial Search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6858000" y="127635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Max Nodes </a:t>
            </a:r>
            <a:r>
              <a:rPr lang="el-GR" sz="2400" dirty="0">
                <a:latin typeface="Calibri"/>
                <a:cs typeface="Calibri"/>
              </a:rPr>
              <a:t>Δ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8" name="مربع نص 7"/>
          <p:cNvSpPr txBox="1"/>
          <p:nvPr/>
        </p:nvSpPr>
        <p:spPr>
          <a:xfrm rot="10800000">
            <a:off x="7924800" y="1699052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latin typeface="Calibri"/>
                <a:cs typeface="Calibri"/>
              </a:rPr>
              <a:t>Δ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6889260" y="1745218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Min </a:t>
            </a:r>
            <a:r>
              <a:rPr lang="en-US" dirty="0" smtClean="0">
                <a:latin typeface="Calibri"/>
                <a:cs typeface="Calibri"/>
              </a:rPr>
              <a:t>Nodes     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DD9F437-CEB5-4DB1-A04B-7825A3A6F2EA}"/>
              </a:ext>
            </a:extLst>
          </p:cNvPr>
          <p:cNvSpPr txBox="1"/>
          <p:nvPr/>
        </p:nvSpPr>
        <p:spPr>
          <a:xfrm>
            <a:off x="6652849" y="2526351"/>
            <a:ext cx="152400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endParaRPr lang="en-US" dirty="0" err="1">
              <a:latin typeface="Calibri"/>
              <a:cs typeface="Calibri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95B456FC-E987-41AC-8399-272290F890AD}"/>
              </a:ext>
            </a:extLst>
          </p:cNvPr>
          <p:cNvGrpSpPr/>
          <p:nvPr/>
        </p:nvGrpSpPr>
        <p:grpSpPr>
          <a:xfrm>
            <a:off x="2000250" y="895350"/>
            <a:ext cx="5391150" cy="3124200"/>
            <a:chOff x="2000250" y="895350"/>
            <a:chExt cx="5391150" cy="312420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0250" y="895350"/>
              <a:ext cx="5391150" cy="3124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06C100D6-FD5F-412E-9E6E-AA60AAE007BB}"/>
                </a:ext>
              </a:extLst>
            </p:cNvPr>
            <p:cNvSpPr txBox="1"/>
            <p:nvPr/>
          </p:nvSpPr>
          <p:spPr>
            <a:xfrm>
              <a:off x="3649785" y="2419350"/>
              <a:ext cx="152400" cy="369332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endParaRPr lang="en-US" dirty="0" err="1">
                <a:latin typeface="Calibri"/>
                <a:cs typeface="Calibri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9802572E-72C8-4316-B891-132FB7FCBE54}"/>
                </a:ext>
              </a:extLst>
            </p:cNvPr>
            <p:cNvSpPr txBox="1"/>
            <p:nvPr/>
          </p:nvSpPr>
          <p:spPr>
            <a:xfrm>
              <a:off x="5113217" y="2419350"/>
              <a:ext cx="152400" cy="369332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endParaRPr lang="en-US" dirty="0" err="1">
                <a:latin typeface="Calibri"/>
                <a:cs typeface="Calibri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96D366AB-9716-4D58-8C31-68DB509BF587}"/>
                </a:ext>
              </a:extLst>
            </p:cNvPr>
            <p:cNvSpPr txBox="1"/>
            <p:nvPr/>
          </p:nvSpPr>
          <p:spPr>
            <a:xfrm>
              <a:off x="6500449" y="2373951"/>
              <a:ext cx="152400" cy="369332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endParaRPr lang="en-US" dirty="0" err="1">
                <a:latin typeface="Calibri"/>
                <a:cs typeface="Calibri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CBFEC403-B6BB-411D-BDA6-FBA7AA83C224}"/>
                </a:ext>
              </a:extLst>
            </p:cNvPr>
            <p:cNvSpPr txBox="1"/>
            <p:nvPr/>
          </p:nvSpPr>
          <p:spPr>
            <a:xfrm>
              <a:off x="5150340" y="1504950"/>
              <a:ext cx="152400" cy="369332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endParaRPr lang="en-US" dirty="0" err="1">
                <a:latin typeface="Calibri"/>
                <a:cs typeface="Calibri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18B83CD-38C5-4108-B1CB-900B34699F73}"/>
              </a:ext>
            </a:extLst>
          </p:cNvPr>
          <p:cNvSpPr txBox="1"/>
          <p:nvPr/>
        </p:nvSpPr>
        <p:spPr>
          <a:xfrm>
            <a:off x="457200" y="4259818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Calibri"/>
                <a:cs typeface="Calibri"/>
              </a:rPr>
              <a:t>What are the values for </a:t>
            </a:r>
            <a:r>
              <a:rPr lang="en-US" b="1" i="1" dirty="0">
                <a:latin typeface="Calibri"/>
                <a:cs typeface="Calibri"/>
              </a:rPr>
              <a:t>Max</a:t>
            </a:r>
            <a:r>
              <a:rPr lang="en-US" i="1" dirty="0">
                <a:latin typeface="Calibri"/>
                <a:cs typeface="Calibri"/>
              </a:rPr>
              <a:t> and </a:t>
            </a:r>
            <a:r>
              <a:rPr lang="en-US" b="1" i="1" dirty="0">
                <a:latin typeface="Calibri"/>
                <a:cs typeface="Calibri"/>
              </a:rPr>
              <a:t>Min</a:t>
            </a:r>
            <a:r>
              <a:rPr lang="en-US" i="1" dirty="0">
                <a:latin typeface="Calibri"/>
                <a:cs typeface="Calibri"/>
              </a:rPr>
              <a:t> nodes?</a:t>
            </a:r>
          </a:p>
        </p:txBody>
      </p:sp>
      <p:sp>
        <p:nvSpPr>
          <p:cNvPr id="7" name="مربع نص 6"/>
          <p:cNvSpPr txBox="1"/>
          <p:nvPr/>
        </p:nvSpPr>
        <p:spPr>
          <a:xfrm>
            <a:off x="3124200" y="2377683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Calibri"/>
                <a:cs typeface="Calibri"/>
              </a:rPr>
              <a:t>3</a:t>
            </a:r>
            <a:endParaRPr lang="en-US" b="1" dirty="0" smtClean="0">
              <a:solidFill>
                <a:srgbClr val="FF0000"/>
              </a:solidFill>
              <a:latin typeface="Calibri"/>
              <a:cs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9142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838"/>
    </mc:Choice>
    <mc:Fallback xmlns="">
      <p:transition spd="slow" advTm="53838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4668" x="3005138" y="4114800"/>
          <p14:tracePt t="4694" x="3009900" y="4105275"/>
          <p14:tracePt t="4697" x="3124200" y="3924300"/>
          <p14:tracePt t="4723" x="3352800" y="3409950"/>
          <p14:tracePt t="4743" x="3595688" y="2695575"/>
          <p14:tracePt t="4771" x="3638550" y="2524125"/>
          <p14:tracePt t="4784" x="3643313" y="2509838"/>
          <p14:tracePt t="4817" x="3643313" y="2514600"/>
          <p14:tracePt t="4820" x="3624263" y="2528888"/>
          <p14:tracePt t="5054" x="3624263" y="2519363"/>
          <p14:tracePt t="5054" x="3624263" y="2490788"/>
          <p14:tracePt t="5068" x="3633788" y="2286000"/>
          <p14:tracePt t="5087" x="3657600" y="2085975"/>
          <p14:tracePt t="5100" x="3748088" y="1704975"/>
          <p14:tracePt t="5118" x="3800475" y="1509713"/>
          <p14:tracePt t="5135" x="3805238" y="1485900"/>
          <p14:tracePt t="5150" x="3810000" y="1481138"/>
          <p14:tracePt t="5167" x="3810000" y="1543050"/>
          <p14:tracePt t="5417" x="3833813" y="1543050"/>
          <p14:tracePt t="5427" x="4267200" y="1476375"/>
          <p14:tracePt t="5427" x="4514850" y="1466850"/>
          <p14:tracePt t="5458" x="4886325" y="1457325"/>
          <p14:tracePt t="5483" x="5014913" y="1466850"/>
          <p14:tracePt t="5500" x="5053013" y="1481138"/>
          <p14:tracePt t="5517" x="5062538" y="1485900"/>
          <p14:tracePt t="5810" x="5067300" y="1485900"/>
          <p14:tracePt t="5819" x="5095875" y="1485900"/>
          <p14:tracePt t="5839" x="5210175" y="1481138"/>
          <p14:tracePt t="5854" x="5510213" y="1481138"/>
          <p14:tracePt t="5870" x="5686425" y="1481138"/>
          <p14:tracePt t="5885" x="5900738" y="1538288"/>
          <p14:tracePt t="5901" x="5995988" y="1624013"/>
          <p14:tracePt t="5918" x="6024563" y="1652588"/>
          <p14:tracePt t="5935" x="6048375" y="1700213"/>
          <p14:tracePt t="5951" x="6053138" y="1704975"/>
          <p14:tracePt t="5994" x="6038850" y="1695450"/>
          <p14:tracePt t="6299" x="6053138" y="1695450"/>
          <p14:tracePt t="6319" x="6124575" y="1695450"/>
          <p14:tracePt t="6328" x="6429375" y="1690688"/>
          <p14:tracePt t="6358" x="6553200" y="1690688"/>
          <p14:tracePt t="6376" x="6577013" y="1690688"/>
          <p14:tracePt t="6384" x="6581775" y="1690688"/>
          <p14:tracePt t="6436" x="6577013" y="1690688"/>
          <p14:tracePt t="6446" x="6567488" y="1690688"/>
          <p14:tracePt t="6691" x="6596063" y="1733550"/>
          <p14:tracePt t="6700" x="6624638" y="1762125"/>
          <p14:tracePt t="6700" x="6648450" y="1781175"/>
          <p14:tracePt t="6719" x="6672263" y="1785938"/>
          <p14:tracePt t="6739" x="6781800" y="1785938"/>
          <p14:tracePt t="6759" x="7124700" y="1785938"/>
          <p14:tracePt t="6785" x="7248525" y="1785938"/>
          <p14:tracePt t="6801" x="7286625" y="1785938"/>
          <p14:tracePt t="6834" x="7291388" y="1785938"/>
          <p14:tracePt t="6835" x="7296150" y="1785938"/>
          <p14:tracePt t="7150" x="7300913" y="1785938"/>
          <p14:tracePt t="7150" x="7310438" y="1785938"/>
          <p14:tracePt t="7161" x="7358063" y="1785938"/>
          <p14:tracePt t="7184" x="7477125" y="1771650"/>
          <p14:tracePt t="7201" x="7677150" y="1724025"/>
          <p14:tracePt t="7219" x="7743825" y="1704975"/>
          <p14:tracePt t="7234" x="7820025" y="1676400"/>
          <p14:tracePt t="7251" x="7839075" y="1657350"/>
          <p14:tracePt t="7296" x="7839075" y="1652588"/>
          <p14:tracePt t="7318" x="7829550" y="1652588"/>
          <p14:tracePt t="7335" x="7829550" y="1638300"/>
          <p14:tracePt t="7717" x="7839075" y="1638300"/>
          <p14:tracePt t="7727" x="7881938" y="1643063"/>
          <p14:tracePt t="7757" x="7939088" y="1643063"/>
          <p14:tracePt t="7757" x="7948613" y="1643063"/>
          <p14:tracePt t="7786" x="7962900" y="1643063"/>
          <p14:tracePt t="7818" x="7967663" y="1643063"/>
          <p14:tracePt t="7833" x="7972425" y="1643063"/>
          <p14:tracePt t="8255" x="7967663" y="1647825"/>
          <p14:tracePt t="8265" x="7886700" y="1666875"/>
          <p14:tracePt t="8285" x="7681913" y="1738313"/>
          <p14:tracePt t="8304" x="7272338" y="1876425"/>
          <p14:tracePt t="8316" x="6905625" y="1976438"/>
          <p14:tracePt t="8336" x="6791325" y="2009775"/>
          <p14:tracePt t="8349" x="6657975" y="2043113"/>
          <p14:tracePt t="8366" x="6615113" y="2043113"/>
          <p14:tracePt t="8549" x="6610350" y="2052638"/>
          <p14:tracePt t="8567" x="6586538" y="2057400"/>
          <p14:tracePt t="8579" x="6296025" y="2066925"/>
          <p14:tracePt t="8602" x="5586413" y="2005013"/>
          <p14:tracePt t="8635" x="5353050" y="2000250"/>
          <p14:tracePt t="8650" x="5248275" y="1995488"/>
          <p14:tracePt t="8667" x="5224463" y="1995488"/>
          <p14:tracePt t="8891" x="5214938" y="1995488"/>
          <p14:tracePt t="8897" x="5176838" y="1995488"/>
          <p14:tracePt t="8920" x="5086350" y="1952625"/>
          <p14:tracePt t="8940" x="4976813" y="1909763"/>
          <p14:tracePt t="8961" x="4914900" y="1871663"/>
          <p14:tracePt t="9039" x="4919663" y="1871663"/>
          <p14:tracePt t="9048" x="4924425" y="1866900"/>
          <p14:tracePt t="9087" x="4924425" y="1862138"/>
          <p14:tracePt t="9107" x="4924425" y="1843088"/>
          <p14:tracePt t="9124" x="4924425" y="1833563"/>
          <p14:tracePt t="9134" x="4919663" y="1824038"/>
          <p14:tracePt t="9150" x="4914900" y="1819275"/>
          <p14:tracePt t="10085" x="4919663" y="1828800"/>
          <p14:tracePt t="10094" x="4972050" y="1914525"/>
          <p14:tracePt t="10117" x="5053013" y="2052638"/>
          <p14:tracePt t="10134" x="5086350" y="2119313"/>
          <p14:tracePt t="10153" x="5153025" y="2338388"/>
          <p14:tracePt t="10167" x="5195888" y="2643188"/>
          <p14:tracePt t="10198" x="5195888" y="2814638"/>
          <p14:tracePt t="10215" x="5195888" y="2886075"/>
          <p14:tracePt t="10232" x="5191125" y="2895600"/>
          <p14:tracePt t="10271" x="5191125" y="2890838"/>
          <p14:tracePt t="10280" x="5191125" y="2886075"/>
          <p14:tracePt t="10505" x="5191125" y="2895600"/>
          <p14:tracePt t="10515" x="5191125" y="2971800"/>
          <p14:tracePt t="10534" x="5219700" y="3228975"/>
          <p14:tracePt t="10554" x="5267325" y="3457575"/>
          <p14:tracePt t="10566" x="5272088" y="3490913"/>
          <p14:tracePt t="10581" x="5281613" y="3505200"/>
          <p14:tracePt t="10632" x="5281613" y="3495675"/>
          <p14:tracePt t="10651" x="5262563" y="3481388"/>
          <p14:tracePt t="10671" x="5191125" y="3467100"/>
          <p14:tracePt t="10688" x="5153025" y="3452813"/>
          <p14:tracePt t="10698" x="5048250" y="3448050"/>
          <p14:tracePt t="10715" x="4943475" y="3448050"/>
          <p14:tracePt t="10732" x="4838700" y="3476625"/>
          <p14:tracePt t="10750" x="4786313" y="3495675"/>
          <p14:tracePt t="10765" x="4705350" y="3509963"/>
          <p14:tracePt t="10782" x="4662488" y="3514725"/>
          <p14:tracePt t="10799" x="4619625" y="3533775"/>
          <p14:tracePt t="11053" x="4629150" y="3533775"/>
          <p14:tracePt t="11063" x="4833938" y="3505200"/>
          <p14:tracePt t="11085" x="5081588" y="3400425"/>
          <p14:tracePt t="11098" x="5562600" y="3190875"/>
          <p14:tracePt t="11115" x="5857875" y="3048000"/>
          <p14:tracePt t="11133" x="5915025" y="3019425"/>
          <p14:tracePt t="11149" x="5948363" y="3009900"/>
          <p14:tracePt t="11165" x="5953125" y="3009900"/>
          <p14:tracePt t="11183" x="5953125" y="3014663"/>
          <p14:tracePt t="11347" x="5967413" y="3052763"/>
          <p14:tracePt t="11348" x="5972175" y="3062288"/>
          <p14:tracePt t="11364" x="5976938" y="3071813"/>
          <p14:tracePt t="11381" x="6005513" y="3052763"/>
          <p14:tracePt t="11398" x="6143625" y="2828925"/>
          <p14:tracePt t="11416" x="6315075" y="2509838"/>
          <p14:tracePt t="11431" x="6705600" y="1781175"/>
          <p14:tracePt t="11455" x="6986588" y="1181100"/>
          <p14:tracePt t="11500" x="6981825" y="1190625"/>
          <p14:tracePt t="11515" x="6972300" y="1214438"/>
          <p14:tracePt t="11534" x="6967538" y="1228725"/>
          <p14:tracePt t="11548" x="6967538" y="1238250"/>
          <p14:tracePt t="11885" x="6967538" y="1247775"/>
          <p14:tracePt t="11894" x="6967538" y="1281113"/>
          <p14:tracePt t="11925" x="6958013" y="1423988"/>
          <p14:tracePt t="11953" x="6896100" y="1700213"/>
          <p14:tracePt t="11972" x="6810375" y="2171700"/>
          <p14:tracePt t="11999" x="6796088" y="2233613"/>
          <p14:tracePt t="12015" x="6796088" y="2238375"/>
          <p14:tracePt t="12061" x="6796088" y="2228850"/>
          <p14:tracePt t="12071" x="6796088" y="2214563"/>
          <p14:tracePt t="12083" x="6796088" y="2200275"/>
          <p14:tracePt t="12115" x="6805613" y="2190750"/>
          <p14:tracePt t="12134" x="6829425" y="2181225"/>
          <p14:tracePt t="12150" x="6834188" y="2181225"/>
          <p14:tracePt t="12165" x="6843713" y="2171700"/>
          <p14:tracePt t="12183" x="6848475" y="2166938"/>
          <p14:tracePt t="12215" x="6867525" y="2166938"/>
          <p14:tracePt t="12230" x="6900863" y="2166938"/>
          <p14:tracePt t="12247" x="6910388" y="2166938"/>
          <p14:tracePt t="12247" x="6924675" y="2166938"/>
          <p14:tracePt t="12268" x="6953250" y="2166938"/>
          <p14:tracePt t="12298" x="6977063" y="2157413"/>
          <p14:tracePt t="12330" x="6991350" y="2152650"/>
          <p14:tracePt t="12347" x="7005638" y="2147888"/>
          <p14:tracePt t="12589" x="7019925" y="2143125"/>
          <p14:tracePt t="12600" x="7100888" y="2114550"/>
          <p14:tracePt t="12615" x="7243763" y="2095500"/>
          <p14:tracePt t="12639" x="7372350" y="2076450"/>
          <p14:tracePt t="12651" x="7415213" y="2066925"/>
          <p14:tracePt t="12665" x="7453313" y="2066925"/>
          <p14:tracePt t="12682" x="7491413" y="2071688"/>
          <p14:tracePt t="12698" x="7505700" y="2085975"/>
          <p14:tracePt t="12715" x="7539038" y="2119313"/>
          <p14:tracePt t="12731" x="7548563" y="2143125"/>
          <p14:tracePt t="12747" x="7553325" y="2157413"/>
          <p14:tracePt t="13235" x="7543800" y="2157413"/>
          <p14:tracePt t="13242" x="7481888" y="2152650"/>
          <p14:tracePt t="13275" x="7310438" y="2095500"/>
          <p14:tracePt t="13275" x="7215188" y="2071688"/>
          <p14:tracePt t="13306" x="7038975" y="2005013"/>
          <p14:tracePt t="13330" x="6924675" y="1966913"/>
          <p14:tracePt t="13348" x="6872288" y="1952625"/>
          <p14:tracePt t="13364" x="6848475" y="1952625"/>
          <p14:tracePt t="13617" x="6834188" y="1952625"/>
          <p14:tracePt t="13618" x="6810375" y="1952625"/>
          <p14:tracePt t="13636" x="6691313" y="1938338"/>
          <p14:tracePt t="13656" x="6200775" y="1876425"/>
          <p14:tracePt t="13685" x="5900738" y="1847850"/>
          <p14:tracePt t="13699" x="5724525" y="1847850"/>
          <p14:tracePt t="13715" x="5657850" y="1857375"/>
          <p14:tracePt t="13998" x="5653088" y="1857375"/>
          <p14:tracePt t="14008" x="5538788" y="1857375"/>
          <p14:tracePt t="14038" x="5395913" y="1847850"/>
          <p14:tracePt t="14048" x="5324475" y="1847850"/>
          <p14:tracePt t="14064" x="5229225" y="1843088"/>
          <p14:tracePt t="14064" x="5205413" y="1843088"/>
          <p14:tracePt t="14089" x="5191125" y="1843088"/>
          <p14:tracePt t="14097" x="5186363" y="1843088"/>
          <p14:tracePt t="14204" x="5191125" y="1843088"/>
          <p14:tracePt t="15418" x="5167313" y="1843088"/>
          <p14:tracePt t="15427" x="5053013" y="1843088"/>
          <p14:tracePt t="15456" x="4957763" y="1843088"/>
          <p14:tracePt t="15486" x="4929188" y="1843088"/>
          <p14:tracePt t="15506" x="4919663" y="1828800"/>
          <p14:tracePt t="15564" x="4924425" y="1828800"/>
          <p14:tracePt t="15573" x="4929188" y="1828800"/>
          <p14:tracePt t="18921" x="4924425" y="1828800"/>
          <p14:tracePt t="18925" x="4876800" y="1866900"/>
          <p14:tracePt t="18946" x="4767263" y="1938338"/>
          <p14:tracePt t="18964" x="4700588" y="1976438"/>
          <p14:tracePt t="18979" x="4567238" y="2071688"/>
          <p14:tracePt t="18995" x="4462463" y="2143125"/>
          <p14:tracePt t="19013" x="4414838" y="2162175"/>
          <p14:tracePt t="19325" x="4414838" y="2166938"/>
          <p14:tracePt t="19335" x="4367213" y="2209800"/>
          <p14:tracePt t="19345" x="4333875" y="2243138"/>
          <p14:tracePt t="19366" x="4224338" y="2305050"/>
          <p14:tracePt t="19379" x="4114800" y="2357438"/>
          <p14:tracePt t="19403" x="4071938" y="2390775"/>
          <p14:tracePt t="19413" x="3990975" y="2438400"/>
          <p14:tracePt t="19433" x="3962400" y="2466975"/>
          <p14:tracePt t="19448" x="3952875" y="2476500"/>
          <p14:tracePt t="20001" x="3938588" y="2481263"/>
          <p14:tracePt t="20011" x="3886200" y="2490788"/>
          <p14:tracePt t="20011" x="3852863" y="2500313"/>
          <p14:tracePt t="20031" x="3810000" y="2514600"/>
          <p14:tracePt t="20050" x="3729038" y="2538413"/>
          <p14:tracePt t="20070" x="3676650" y="2552700"/>
          <p14:tracePt t="20080" x="3662363" y="2552700"/>
          <p14:tracePt t="20099" x="3652838" y="2552700"/>
          <p14:tracePt t="20138" x="3652838" y="2543175"/>
          <p14:tracePt t="20148" x="3652838" y="2533650"/>
          <p14:tracePt t="20637" x="3652838" y="2528888"/>
          <p14:tracePt t="20647" x="3671888" y="2509838"/>
          <p14:tracePt t="20667" x="3686175" y="2505075"/>
          <p14:tracePt t="20686" x="3700463" y="2500313"/>
          <p14:tracePt t="20706" x="3748088" y="2486025"/>
          <p14:tracePt t="20746" x="3781425" y="2476500"/>
          <p14:tracePt t="20765" x="3795713" y="2476500"/>
          <p14:tracePt t="20779" x="3824288" y="2462213"/>
          <p14:tracePt t="20798" x="3833813" y="2457450"/>
          <p14:tracePt t="21372" x="3852863" y="2457450"/>
          <p14:tracePt t="21381" x="3938588" y="2452688"/>
          <p14:tracePt t="21396" x="4200525" y="2409825"/>
          <p14:tracePt t="21415" x="4548188" y="2390775"/>
          <p14:tracePt t="21431" x="4695825" y="2390775"/>
          <p14:tracePt t="21446" x="4843463" y="2409825"/>
          <p14:tracePt t="21463" x="4933950" y="2481263"/>
          <p14:tracePt t="21479" x="4957763" y="2509838"/>
          <p14:tracePt t="21495" x="4981575" y="2538413"/>
          <p14:tracePt t="21773" x="4986338" y="2538413"/>
          <p14:tracePt t="21783" x="5019675" y="2538413"/>
          <p14:tracePt t="21783" x="5062538" y="2538413"/>
          <p14:tracePt t="21815" x="5143500" y="2514600"/>
          <p14:tracePt t="21816" x="5276850" y="2490788"/>
          <p14:tracePt t="21829" x="5629275" y="2414588"/>
          <p14:tracePt t="21846" x="5795963" y="2390775"/>
          <p14:tracePt t="21863" x="5857875" y="2390775"/>
          <p14:tracePt t="21880" x="5872163" y="2395538"/>
          <p14:tracePt t="21895" x="5886450" y="2414588"/>
          <p14:tracePt t="22281" x="5881688" y="2419350"/>
          <p14:tracePt t="22291" x="5800725" y="2443163"/>
          <p14:tracePt t="22324" x="5557838" y="2476500"/>
          <p14:tracePt t="22346" x="5381625" y="2495550"/>
          <p14:tracePt t="22364" x="5262563" y="2495550"/>
          <p14:tracePt t="22395" x="5219700" y="2495550"/>
          <p14:tracePt t="22396" x="5181600" y="2462213"/>
          <p14:tracePt t="22623" x="5172075" y="2462213"/>
          <p14:tracePt t="22634" x="5124450" y="2462213"/>
          <p14:tracePt t="22646" x="4972050" y="2486025"/>
          <p14:tracePt t="22663" x="4838700" y="2490788"/>
          <p14:tracePt t="22682" x="4519613" y="2509838"/>
          <p14:tracePt t="22702" x="4324350" y="2519363"/>
          <p14:tracePt t="22716" x="4267200" y="2519363"/>
          <p14:tracePt t="22728" x="4229100" y="2519363"/>
          <p14:tracePt t="22996" x="4219575" y="2524125"/>
          <p14:tracePt t="23005" x="4100513" y="2566988"/>
          <p14:tracePt t="23034" x="4019550" y="2581275"/>
          <p14:tracePt t="23055" x="3976688" y="2581275"/>
          <p14:tracePt t="23088" x="3986213" y="2533650"/>
          <p14:tracePt t="23114" x="4014788" y="2495550"/>
          <p14:tracePt t="23128" x="4205288" y="2390775"/>
          <p14:tracePt t="23145" x="4510088" y="2357438"/>
          <p14:tracePt t="23163" x="4848225" y="2428875"/>
          <p14:tracePt t="23195" x="4981575" y="2524125"/>
          <p14:tracePt t="23211" x="5024438" y="2562225"/>
          <p14:tracePt t="23228" x="5057775" y="2605088"/>
          <p14:tracePt t="23246" x="5067300" y="2609850"/>
          <p14:tracePt t="23262" x="5072063" y="2605088"/>
          <p14:tracePt t="23496" x="5076825" y="2605088"/>
          <p14:tracePt t="23501" x="5110163" y="2605088"/>
          <p14:tracePt t="23511" x="5233988" y="2605088"/>
          <p14:tracePt t="23528" x="5524500" y="2581275"/>
          <p14:tracePt t="23545" x="5762625" y="2566988"/>
          <p14:tracePt t="23564" x="5824538" y="2562225"/>
          <p14:tracePt t="23578" x="5905500" y="2562225"/>
          <p14:tracePt t="23595" x="5934075" y="2571750"/>
          <p14:tracePt t="23612" x="5938838" y="2590800"/>
          <p14:tracePt t="23645" x="5938838" y="2605088"/>
          <p14:tracePt t="23895" x="5938838" y="2614613"/>
          <p14:tracePt t="23911" x="5924550" y="2619375"/>
          <p14:tracePt t="23915" x="5872163" y="2619375"/>
          <p14:tracePt t="23935" x="5767388" y="2605088"/>
          <p14:tracePt t="23954" x="5419725" y="2462213"/>
          <p14:tracePt t="23983" x="5272088" y="2395538"/>
          <p14:tracePt t="24004" x="5181600" y="2309813"/>
          <p14:tracePt t="24030" x="5167313" y="2281238"/>
          <p14:tracePt t="24045" x="5148263" y="2228850"/>
          <p14:tracePt t="24062" x="5138738" y="2209800"/>
          <p14:tracePt t="24395" x="5124450" y="2205038"/>
          <p14:tracePt t="24405" x="5086350" y="2181225"/>
          <p14:tracePt t="24429" x="5053013" y="2166938"/>
          <p14:tracePt t="24445" x="5038725" y="2162175"/>
          <p14:tracePt t="24461" x="5024438" y="2157413"/>
          <p14:tracePt t="24478" x="5019675" y="2157413"/>
          <p14:tracePt t="24495" x="5019675" y="2152650"/>
          <p14:tracePt t="24528" x="5019675" y="2143125"/>
          <p14:tracePt t="24547" x="5019675" y="2114550"/>
          <p14:tracePt t="24562" x="5024438" y="2085975"/>
          <p14:tracePt t="24581" x="5024438" y="2071688"/>
          <p14:tracePt t="24595" x="5033963" y="2047875"/>
          <p14:tracePt t="24611" x="5043488" y="2014538"/>
          <p14:tracePt t="24629" x="5048250" y="1990725"/>
          <p14:tracePt t="30510" x="5043488" y="1990725"/>
          <p14:tracePt t="30520" x="4957763" y="2024063"/>
          <p14:tracePt t="30550" x="4810125" y="2062163"/>
          <p14:tracePt t="30561" x="4705350" y="2100263"/>
          <p14:tracePt t="30576" x="4462463" y="2214563"/>
          <p14:tracePt t="30593" x="4257675" y="2328863"/>
          <p14:tracePt t="30610" x="4191000" y="2371725"/>
          <p14:tracePt t="30625" x="4038600" y="2452688"/>
          <p14:tracePt t="30661" x="4000500" y="2462213"/>
          <p14:tracePt t="30693" x="3990975" y="2462213"/>
          <p14:tracePt t="31176" x="4005263" y="2462213"/>
          <p14:tracePt t="31180" x="4086225" y="2462213"/>
          <p14:tracePt t="31206" x="4638675" y="2376488"/>
          <p14:tracePt t="31227" x="5062538" y="2357438"/>
          <p14:tracePt t="31246" x="5186363" y="2366963"/>
          <p14:tracePt t="31259" x="5300663" y="2405063"/>
          <p14:tracePt t="31276" x="5343525" y="2457450"/>
          <p14:tracePt t="31293" x="5348288" y="2481263"/>
          <p14:tracePt t="31309" x="5348288" y="2514600"/>
          <p14:tracePt t="31325" x="5348288" y="2528888"/>
          <p14:tracePt t="31763" x="5348288" y="2538413"/>
          <p14:tracePt t="31772" x="5334000" y="2552700"/>
          <p14:tracePt t="31802" x="5300663" y="2557463"/>
          <p14:tracePt t="31831" x="5253038" y="2519363"/>
          <p14:tracePt t="31851" x="5224463" y="2490788"/>
          <p14:tracePt t="31860" x="5172075" y="2424113"/>
          <p14:tracePt t="31876" x="5129213" y="2366963"/>
          <p14:tracePt t="31892" x="5110163" y="2324100"/>
          <p14:tracePt t="31910" x="5100638" y="2295525"/>
          <p14:tracePt t="31925" x="5100638" y="2224088"/>
          <p14:tracePt t="31942" x="5100638" y="2181225"/>
          <p14:tracePt t="31960" x="5100638" y="2162175"/>
          <p14:tracePt t="31975" x="5100638" y="2147888"/>
          <p14:tracePt t="31975" x="5100638" y="2133600"/>
          <p14:tracePt t="31999" x="5095875" y="2119313"/>
          <p14:tracePt t="32009" x="5086350" y="2062163"/>
          <p14:tracePt t="32042" x="5086350" y="2043113"/>
          <p14:tracePt t="32059" x="5081588" y="2038350"/>
          <p14:tracePt t="32115" x="5081588" y="2028825"/>
          <p14:tracePt t="32129" x="5081588" y="2024063"/>
          <p14:tracePt t="32130" x="5081588" y="2014538"/>
          <p14:tracePt t="32143" x="5081588" y="2009775"/>
          <p14:tracePt t="32159" x="5081588" y="2005013"/>
          <p14:tracePt t="32212" x="5081588" y="2000250"/>
          <p14:tracePt t="32213" x="5081588" y="1995488"/>
          <p14:tracePt t="32231" x="5076825" y="1981200"/>
          <p14:tracePt t="32259" x="5076825" y="1971675"/>
          <p14:tracePt t="32330" x="5076825" y="1957388"/>
          <p14:tracePt t="32337" x="5072063" y="1914525"/>
          <p14:tracePt t="33023" x="5067300" y="1924050"/>
          <p14:tracePt t="33046" x="5053013" y="1933575"/>
          <p14:tracePt t="33058" x="4962525" y="2005013"/>
          <p14:tracePt t="33075" x="4772025" y="2124075"/>
          <p14:tracePt t="33094" x="4657725" y="2200275"/>
          <p14:tracePt t="33108" x="4443413" y="2319338"/>
          <p14:tracePt t="33125" x="4291013" y="2386013"/>
          <p14:tracePt t="33144" x="4233863" y="2405063"/>
          <p14:tracePt t="33158" x="4152900" y="2428875"/>
          <p14:tracePt t="33158" x="4124325" y="2428875"/>
          <p14:tracePt t="33183" x="4095750" y="2428875"/>
          <p14:tracePt t="33397" x="4090988" y="2438400"/>
          <p14:tracePt t="33407" x="4052888" y="2457450"/>
          <p14:tracePt t="33407" x="4014788" y="2471738"/>
          <p14:tracePt t="33427" x="3967163" y="2481263"/>
          <p14:tracePt t="33442" x="3867150" y="2505075"/>
          <p14:tracePt t="33458" x="3771900" y="2533650"/>
          <p14:tracePt t="33475" x="3743325" y="2543175"/>
          <p14:tracePt t="33492" x="3705225" y="2552700"/>
          <p14:tracePt t="33508" x="3695700" y="2557463"/>
          <p14:tracePt t="33622" x="3700463" y="2557463"/>
          <p14:tracePt t="34601" x="3695700" y="2562225"/>
          <p14:tracePt t="34610" x="3657600" y="2576513"/>
          <p14:tracePt t="34627" x="3619500" y="2581275"/>
          <p14:tracePt t="34641" x="3590925" y="2586038"/>
          <p14:tracePt t="34659" x="3576638" y="2586038"/>
          <p14:tracePt t="34675" x="3543300" y="2586038"/>
          <p14:tracePt t="34692" x="3505200" y="2586038"/>
          <p14:tracePt t="34709" x="3486150" y="2586038"/>
          <p14:tracePt t="34787" x="3490913" y="2586038"/>
          <p14:tracePt t="34797" x="3524250" y="2576513"/>
          <p14:tracePt t="34816" x="3629025" y="2543175"/>
          <p14:tracePt t="34845" x="3700463" y="2543175"/>
          <p14:tracePt t="34864" x="3719513" y="2543175"/>
          <p14:tracePt t="34878" x="3724275" y="2543175"/>
          <p14:tracePt t="34943" x="3719513" y="2543175"/>
          <p14:tracePt t="34953" x="3576638" y="2557463"/>
          <p14:tracePt t="35009" x="3548063" y="2562225"/>
          <p14:tracePt t="35025" x="3538538" y="2566988"/>
          <p14:tracePt t="35041" x="3538538" y="2571750"/>
          <p14:tracePt t="35090" x="3543300" y="2571750"/>
          <p14:tracePt t="35099" x="3557588" y="2571750"/>
          <p14:tracePt t="35125" x="3614738" y="2571750"/>
          <p14:tracePt t="35125" x="3619500" y="2571750"/>
          <p14:tracePt t="35181" x="3624263" y="2571750"/>
          <p14:tracePt t="35208" x="3619500" y="2571750"/>
          <p14:tracePt t="35223" x="3590925" y="2576513"/>
          <p14:tracePt t="35240" x="3552825" y="2581275"/>
          <p14:tracePt t="35257" x="3538538" y="2586038"/>
          <p14:tracePt t="35257" x="3529013" y="2586038"/>
          <p14:tracePt t="35442" x="3533775" y="2586038"/>
          <p14:tracePt t="35451" x="3538538" y="2590800"/>
          <p14:tracePt t="35843" x="3538538" y="2595563"/>
          <p14:tracePt t="35853" x="3490913" y="2681288"/>
          <p14:tracePt t="35881" x="3419475" y="2776538"/>
          <p14:tracePt t="35892" x="3386138" y="2828925"/>
          <p14:tracePt t="35911" x="3314700" y="2943225"/>
          <p14:tracePt t="35926" x="3252788" y="3062288"/>
          <p14:tracePt t="35941" x="3219450" y="3119438"/>
          <p14:tracePt t="35958" x="3171825" y="3200400"/>
          <p14:tracePt t="35974" x="3143250" y="3262313"/>
          <p14:tracePt t="35991" x="3124200" y="3309938"/>
          <p14:tracePt t="36010" x="3114675" y="3328988"/>
          <p14:tracePt t="36025" x="3086100" y="3367088"/>
          <p14:tracePt t="36042" x="3067050" y="3395663"/>
          <p14:tracePt t="36060" x="3052763" y="3405188"/>
          <p14:tracePt t="36074" x="3043238" y="3409950"/>
          <p14:tracePt t="36092" x="3038475" y="3409950"/>
          <p14:tracePt t="37614" x="3043238" y="3409950"/>
          <p14:tracePt t="37616" x="3057525" y="3409950"/>
          <p14:tracePt t="37627" x="3071813" y="3409950"/>
          <p14:tracePt t="37640" x="3152775" y="3429000"/>
          <p14:tracePt t="37657" x="3238500" y="3476625"/>
          <p14:tracePt t="37674" x="3295650" y="3509963"/>
          <p14:tracePt t="37693" x="3305175" y="3524250"/>
          <p14:tracePt t="37708" x="3309938" y="3533775"/>
          <p14:tracePt t="37723" x="3309938" y="3538538"/>
          <p14:tracePt t="37800" x="3309938" y="3529013"/>
          <p14:tracePt t="38006" x="3319463" y="3529013"/>
          <p14:tracePt t="38014" x="3333750" y="3529013"/>
          <p14:tracePt t="38024" x="3395663" y="3529013"/>
          <p14:tracePt t="38041" x="3476625" y="3529013"/>
          <p14:tracePt t="38057" x="3552825" y="3548063"/>
          <p14:tracePt t="38074" x="3586163" y="3567113"/>
          <p14:tracePt t="38090" x="3633788" y="3595688"/>
          <p14:tracePt t="38107" x="3657600" y="3619500"/>
          <p14:tracePt t="38124" x="3671888" y="3629025"/>
          <p14:tracePt t="38145" x="3676650" y="3629025"/>
          <p14:tracePt t="38157" x="3681413" y="3633788"/>
          <p14:tracePt t="38174" x="3681413" y="3638550"/>
          <p14:tracePt t="38211" x="3681413" y="3643313"/>
          <p14:tracePt t="38231" x="3686175" y="3643313"/>
          <p14:tracePt t="38259" x="3686175" y="3648075"/>
          <p14:tracePt t="39061" x="3686175" y="3643313"/>
          <p14:tracePt t="39063" x="3686175" y="3624263"/>
          <p14:tracePt t="39074" x="3671888" y="3595688"/>
          <p14:tracePt t="39092" x="3633788" y="3457575"/>
          <p14:tracePt t="39107" x="3571875" y="3252788"/>
          <p14:tracePt t="39124" x="3495675" y="2990850"/>
          <p14:tracePt t="39142" x="3467100" y="2919413"/>
          <p14:tracePt t="39157" x="3438525" y="2833688"/>
          <p14:tracePt t="39176" x="3424238" y="2795588"/>
          <p14:tracePt t="39193" x="3419475" y="2781300"/>
          <p14:tracePt t="39207" x="3409950" y="2738438"/>
          <p14:tracePt t="39224" x="3405188" y="2686050"/>
          <p14:tracePt t="39434" x="3409950" y="2681288"/>
          <p14:tracePt t="39434" x="3395663" y="2681288"/>
          <p14:tracePt t="39456" x="3309938" y="2681288"/>
          <p14:tracePt t="39473" x="3228975" y="2695575"/>
          <p14:tracePt t="39490" x="2952750" y="2728913"/>
          <p14:tracePt t="39507" x="2686050" y="2781300"/>
          <p14:tracePt t="39524" x="2605088" y="2795588"/>
          <p14:tracePt t="39540" x="2486025" y="2800350"/>
          <p14:tracePt t="39557" x="2419350" y="2800350"/>
          <p14:tracePt t="39757" x="2414588" y="2800350"/>
          <p14:tracePt t="39768" x="2366963" y="2805113"/>
          <p14:tracePt t="39796" x="2290763" y="2809875"/>
          <p14:tracePt t="39816" x="2205038" y="2790825"/>
          <p14:tracePt t="39816" x="2190750" y="2786063"/>
          <p14:tracePt t="39847" x="2181225" y="2781300"/>
          <p14:tracePt t="39856" x="2181225" y="2771775"/>
          <p14:tracePt t="39914" x="2185988" y="2771775"/>
          <p14:tracePt t="39940" x="2190750" y="2771775"/>
          <p14:tracePt t="40159" x="2195513" y="2771775"/>
          <p14:tracePt t="40169" x="2205038" y="2757488"/>
          <p14:tracePt t="40736" x="2209800" y="2757488"/>
          <p14:tracePt t="40742" x="2238375" y="2776538"/>
          <p14:tracePt t="40760" x="2276475" y="2800350"/>
          <p14:tracePt t="40773" x="2381250" y="2905125"/>
          <p14:tracePt t="40790" x="2562225" y="3133725"/>
          <p14:tracePt t="40806" x="2733675" y="3362325"/>
          <p14:tracePt t="40824" x="2781300" y="3443288"/>
          <p14:tracePt t="40839" x="2862263" y="3562350"/>
          <p14:tracePt t="40856" x="2890838" y="3609975"/>
          <p14:tracePt t="40874" x="2890838" y="3614738"/>
          <p14:tracePt t="40921" x="2890838" y="3609975"/>
          <p14:tracePt t="40939" x="2890838" y="3600450"/>
          <p14:tracePt t="41471" x="2890838" y="3595688"/>
          <p14:tracePt t="41480" x="2900363" y="3595688"/>
          <p14:tracePt t="41490" x="2914650" y="3590925"/>
          <p14:tracePt t="41509" x="2976563" y="3581400"/>
          <p14:tracePt t="41527" x="3033713" y="3571875"/>
          <p14:tracePt t="41544" x="3052763" y="3571875"/>
          <p14:tracePt t="41556" x="3057525" y="3571875"/>
          <p14:tracePt t="41685" x="3052763" y="3571875"/>
          <p14:tracePt t="41694" x="3043238" y="3571875"/>
          <p14:tracePt t="41706" x="3033713" y="3571875"/>
          <p14:tracePt t="41706" x="3028950" y="3571875"/>
          <p14:tracePt t="41739" x="3019425" y="3571875"/>
          <p14:tracePt t="41744" x="3000375" y="3571875"/>
          <p14:tracePt t="41763" x="2976563" y="3581400"/>
          <p14:tracePt t="41774" x="2967038" y="3586163"/>
          <p14:tracePt t="41802" x="2962275" y="3590925"/>
          <p14:tracePt t="41969" x="2962275" y="3581400"/>
          <p14:tracePt t="42349" x="2952750" y="3581400"/>
          <p14:tracePt t="42359" x="2924175" y="3590925"/>
          <p14:tracePt t="42378" x="2895600" y="3600450"/>
          <p14:tracePt t="42389" x="2871788" y="3600450"/>
          <p14:tracePt t="42408" x="2838450" y="3609975"/>
          <p14:tracePt t="42427" x="2819400" y="3609975"/>
          <p14:tracePt t="42555" x="2824163" y="3609975"/>
          <p14:tracePt t="42673" x="2828925" y="3609975"/>
          <p14:tracePt t="43397" x="2838450" y="3614738"/>
          <p14:tracePt t="43407" x="2867025" y="3624263"/>
          <p14:tracePt t="43426" x="2971800" y="3638550"/>
          <p14:tracePt t="43438" x="3043238" y="3643313"/>
          <p14:tracePt t="43438" x="3124200" y="3648075"/>
          <p14:tracePt t="43456" x="3195638" y="3662363"/>
          <p14:tracePt t="43474" x="3286125" y="3681413"/>
          <p14:tracePt t="43487" x="3314700" y="3700463"/>
          <p14:tracePt t="45348" x="3319463" y="3700463"/>
          <p14:tracePt t="45356" x="3405188" y="3643313"/>
          <p14:tracePt t="45376" x="3552825" y="3538538"/>
          <p14:tracePt t="45396" x="3700463" y="3429000"/>
          <p14:tracePt t="45425" x="3752850" y="3414713"/>
          <p14:tracePt t="45444" x="3776663" y="3414713"/>
          <p14:tracePt t="45455" x="3790950" y="3414713"/>
          <p14:tracePt t="45738" x="3790950" y="3405188"/>
          <p14:tracePt t="45748" x="3900488" y="3324225"/>
          <p14:tracePt t="45778" x="4395788" y="2895600"/>
          <p14:tracePt t="45806" x="4638675" y="2681288"/>
          <p14:tracePt t="45826" x="4719638" y="2619375"/>
          <p14:tracePt t="45845" x="4743450" y="2605088"/>
          <p14:tracePt t="45871" x="4748213" y="2600325"/>
          <p14:tracePt t="46462" x="4748213" y="2605088"/>
          <p14:tracePt t="46472" x="4748213" y="2657475"/>
          <p14:tracePt t="46492" x="4714875" y="2852738"/>
          <p14:tracePt t="46503" x="4662488" y="3062288"/>
          <p14:tracePt t="46503" x="4624388" y="3281363"/>
          <p14:tracePt t="46523" x="4572000" y="3476625"/>
          <p14:tracePt t="46536" x="4510088" y="3743325"/>
          <p14:tracePt t="46553" x="4471988" y="3867150"/>
          <p14:tracePt t="46571" x="4462463" y="3895725"/>
          <p14:tracePt t="46587" x="4457700" y="3910013"/>
          <p14:tracePt t="46981" x="4457700" y="3914775"/>
          <p14:tracePt t="46991" x="4471988" y="3914775"/>
          <p14:tracePt t="47002" x="4510088" y="3900488"/>
          <p14:tracePt t="47029" x="4595813" y="3867150"/>
          <p14:tracePt t="47055" x="4643438" y="3852863"/>
          <p14:tracePt t="47070" x="4662488" y="3852863"/>
          <p14:tracePt t="47086" x="4686300" y="3848100"/>
          <p14:tracePt t="47102" x="4700588" y="3848100"/>
          <p14:tracePt t="47119" x="4729163" y="3857625"/>
          <p14:tracePt t="47158" x="4733925" y="3867150"/>
          <p14:tracePt t="47363" x="4738688" y="3867150"/>
          <p14:tracePt t="47373" x="4772025" y="3867150"/>
          <p14:tracePt t="47392" x="4895850" y="3838575"/>
          <p14:tracePt t="47411" x="4995863" y="3819525"/>
          <p14:tracePt t="47421" x="5186363" y="3781425"/>
          <p14:tracePt t="47437" x="5291138" y="3767138"/>
          <p14:tracePt t="47453" x="5310188" y="3767138"/>
          <p14:tracePt t="47499" x="5310188" y="3757613"/>
          <p14:tracePt t="48204" x="5319713" y="3757613"/>
          <p14:tracePt t="48212" x="5400675" y="3719513"/>
          <p14:tracePt t="48236" x="5567363" y="3619500"/>
          <p14:tracePt t="48253" x="5700713" y="3524250"/>
          <p14:tracePt t="48269" x="5886450" y="3390900"/>
          <p14:tracePt t="48287" x="5981700" y="3300413"/>
          <p14:tracePt t="48304" x="6015038" y="3248025"/>
          <p14:tracePt t="48319" x="6038850" y="3214688"/>
          <p14:tracePt t="48625" x="6053138" y="3190875"/>
          <p14:tracePt t="48634" x="6110288" y="3095625"/>
          <p14:tracePt t="48654" x="6215063" y="2924175"/>
          <p14:tracePt t="48674" x="6300788" y="2728913"/>
          <p14:tracePt t="48693" x="6319838" y="2676525"/>
          <p14:tracePt t="48704" x="6319838" y="2667000"/>
          <p14:tracePt t="48889" x="6319838" y="2671763"/>
          <p14:tracePt t="49417" x="6319838" y="2681288"/>
          <p14:tracePt t="49427" x="6319838" y="2700338"/>
          <p14:tracePt t="49436" x="6291263" y="2819400"/>
          <p14:tracePt t="49456" x="6219825" y="3124200"/>
          <p14:tracePt t="49477" x="6162675" y="3543300"/>
          <p14:tracePt t="49486" x="6134100" y="3686175"/>
          <p14:tracePt t="49506" x="6119813" y="3876675"/>
          <p14:tracePt t="49522" x="6115050" y="3938588"/>
          <p14:tracePt t="49535" x="6115050" y="3948113"/>
          <p14:tracePt t="49603" x="6115050" y="3943350"/>
          <p14:tracePt t="49986" x="6119813" y="3943350"/>
          <p14:tracePt t="50001" x="6138863" y="3933825"/>
          <p14:tracePt t="50004" x="6219825" y="3871913"/>
          <p14:tracePt t="50019" x="6353175" y="3781425"/>
          <p14:tracePt t="50019" x="6415088" y="3738563"/>
          <p14:tracePt t="50045" x="6477000" y="3695700"/>
          <p14:tracePt t="50068" x="6486525" y="3690938"/>
          <p14:tracePt t="50396" x="6486525" y="3695700"/>
          <p14:tracePt t="50406" x="6519863" y="3695700"/>
          <p14:tracePt t="50424" x="6605588" y="3686175"/>
          <p14:tracePt t="50439" x="6677025" y="3667125"/>
          <p14:tracePt t="50451" x="6829425" y="3633788"/>
          <p14:tracePt t="50468" x="6924675" y="3633788"/>
          <p14:tracePt t="50485" x="6958013" y="3633788"/>
          <p14:tracePt t="50502" x="6981825" y="3633788"/>
          <p14:tracePt t="50519" x="6981825" y="3638550"/>
          <p14:tracePt t="50631" x="6981825" y="3633788"/>
          <p14:tracePt t="50895" x="6972300" y="3633788"/>
          <p14:tracePt t="50904" x="6938963" y="3624263"/>
          <p14:tracePt t="50924" x="6843713" y="3509963"/>
          <p14:tracePt t="50943" x="6762750" y="3309938"/>
          <p14:tracePt t="50953" x="6624638" y="2976563"/>
          <p14:tracePt t="50969" x="6548438" y="2728913"/>
          <p14:tracePt t="50985" x="6515100" y="2652713"/>
          <p14:tracePt t="51003" x="6510338" y="2643188"/>
          <p14:tracePt t="51019" x="6505575" y="2638425"/>
          <p14:tracePt t="51035" x="6500813" y="2633663"/>
          <p14:tracePt t="51899" x="0" y="0"/>
        </p14:tracePtLst>
      </p14:laserTrace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993C81-DBA8-4F95-9883-658DA981E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9050"/>
            <a:ext cx="9144000" cy="857250"/>
          </a:xfrm>
        </p:spPr>
        <p:txBody>
          <a:bodyPr/>
          <a:lstStyle/>
          <a:p>
            <a:r>
              <a:rPr lang="en-US" dirty="0"/>
              <a:t>Adversarial Search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6858000" y="127635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Max Nodes </a:t>
            </a:r>
            <a:r>
              <a:rPr lang="el-GR" sz="2400" dirty="0">
                <a:latin typeface="Calibri"/>
                <a:cs typeface="Calibri"/>
              </a:rPr>
              <a:t>Δ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8" name="مربع نص 7"/>
          <p:cNvSpPr txBox="1"/>
          <p:nvPr/>
        </p:nvSpPr>
        <p:spPr>
          <a:xfrm rot="10800000">
            <a:off x="7924800" y="1699052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latin typeface="Calibri"/>
                <a:cs typeface="Calibri"/>
              </a:rPr>
              <a:t>Δ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6889260" y="1745218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Min </a:t>
            </a:r>
            <a:r>
              <a:rPr lang="en-US" dirty="0" smtClean="0">
                <a:latin typeface="Calibri"/>
                <a:cs typeface="Calibri"/>
              </a:rPr>
              <a:t>Nodes     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DD9F437-CEB5-4DB1-A04B-7825A3A6F2EA}"/>
              </a:ext>
            </a:extLst>
          </p:cNvPr>
          <p:cNvSpPr txBox="1"/>
          <p:nvPr/>
        </p:nvSpPr>
        <p:spPr>
          <a:xfrm>
            <a:off x="6652849" y="2526351"/>
            <a:ext cx="152400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endParaRPr lang="en-US" dirty="0" err="1">
              <a:latin typeface="Calibri"/>
              <a:cs typeface="Calibri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95B456FC-E987-41AC-8399-272290F890AD}"/>
              </a:ext>
            </a:extLst>
          </p:cNvPr>
          <p:cNvGrpSpPr/>
          <p:nvPr/>
        </p:nvGrpSpPr>
        <p:grpSpPr>
          <a:xfrm>
            <a:off x="2000250" y="895350"/>
            <a:ext cx="5391150" cy="3124200"/>
            <a:chOff x="2000250" y="895350"/>
            <a:chExt cx="5391150" cy="312420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0250" y="895350"/>
              <a:ext cx="5391150" cy="3124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06C100D6-FD5F-412E-9E6E-AA60AAE007BB}"/>
                </a:ext>
              </a:extLst>
            </p:cNvPr>
            <p:cNvSpPr txBox="1"/>
            <p:nvPr/>
          </p:nvSpPr>
          <p:spPr>
            <a:xfrm>
              <a:off x="3649785" y="2419350"/>
              <a:ext cx="152400" cy="369332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endParaRPr lang="en-US" dirty="0" err="1">
                <a:latin typeface="Calibri"/>
                <a:cs typeface="Calibri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9802572E-72C8-4316-B891-132FB7FCBE54}"/>
                </a:ext>
              </a:extLst>
            </p:cNvPr>
            <p:cNvSpPr txBox="1"/>
            <p:nvPr/>
          </p:nvSpPr>
          <p:spPr>
            <a:xfrm>
              <a:off x="5113217" y="2419350"/>
              <a:ext cx="152400" cy="369332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endParaRPr lang="en-US" dirty="0" err="1">
                <a:latin typeface="Calibri"/>
                <a:cs typeface="Calibri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96D366AB-9716-4D58-8C31-68DB509BF587}"/>
                </a:ext>
              </a:extLst>
            </p:cNvPr>
            <p:cNvSpPr txBox="1"/>
            <p:nvPr/>
          </p:nvSpPr>
          <p:spPr>
            <a:xfrm>
              <a:off x="6500449" y="2373951"/>
              <a:ext cx="152400" cy="369332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endParaRPr lang="en-US" dirty="0" err="1">
                <a:latin typeface="Calibri"/>
                <a:cs typeface="Calibri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CBFEC403-B6BB-411D-BDA6-FBA7AA83C224}"/>
                </a:ext>
              </a:extLst>
            </p:cNvPr>
            <p:cNvSpPr txBox="1"/>
            <p:nvPr/>
          </p:nvSpPr>
          <p:spPr>
            <a:xfrm>
              <a:off x="5150340" y="1504950"/>
              <a:ext cx="152400" cy="369332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endParaRPr lang="en-US" dirty="0" err="1">
                <a:latin typeface="Calibri"/>
                <a:cs typeface="Calibri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18B83CD-38C5-4108-B1CB-900B34699F73}"/>
              </a:ext>
            </a:extLst>
          </p:cNvPr>
          <p:cNvSpPr txBox="1"/>
          <p:nvPr/>
        </p:nvSpPr>
        <p:spPr>
          <a:xfrm>
            <a:off x="457200" y="4259818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Calibri"/>
                <a:cs typeface="Calibri"/>
              </a:rPr>
              <a:t>What are the values for </a:t>
            </a:r>
            <a:r>
              <a:rPr lang="en-US" b="1" i="1" dirty="0">
                <a:latin typeface="Calibri"/>
                <a:cs typeface="Calibri"/>
              </a:rPr>
              <a:t>Max</a:t>
            </a:r>
            <a:r>
              <a:rPr lang="en-US" i="1" dirty="0">
                <a:latin typeface="Calibri"/>
                <a:cs typeface="Calibri"/>
              </a:rPr>
              <a:t> and </a:t>
            </a:r>
            <a:r>
              <a:rPr lang="en-US" b="1" i="1" dirty="0">
                <a:latin typeface="Calibri"/>
                <a:cs typeface="Calibri"/>
              </a:rPr>
              <a:t>Min</a:t>
            </a:r>
            <a:r>
              <a:rPr lang="en-US" i="1" dirty="0">
                <a:latin typeface="Calibri"/>
                <a:cs typeface="Calibri"/>
              </a:rPr>
              <a:t> nodes?</a:t>
            </a:r>
          </a:p>
        </p:txBody>
      </p:sp>
      <p:sp>
        <p:nvSpPr>
          <p:cNvPr id="7" name="مربع نص 6"/>
          <p:cNvSpPr txBox="1"/>
          <p:nvPr/>
        </p:nvSpPr>
        <p:spPr>
          <a:xfrm>
            <a:off x="3124200" y="2377683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  <a:latin typeface="Calibri"/>
                <a:cs typeface="Calibri"/>
              </a:rPr>
              <a:t>3</a:t>
            </a:r>
          </a:p>
        </p:txBody>
      </p:sp>
      <p:sp>
        <p:nvSpPr>
          <p:cNvPr id="15" name="مربع نص 14"/>
          <p:cNvSpPr txBox="1"/>
          <p:nvPr/>
        </p:nvSpPr>
        <p:spPr>
          <a:xfrm>
            <a:off x="4648200" y="2392809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3795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838"/>
    </mc:Choice>
    <mc:Fallback xmlns="">
      <p:transition spd="slow" advTm="53838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4668" x="3005138" y="4114800"/>
          <p14:tracePt t="4694" x="3009900" y="4105275"/>
          <p14:tracePt t="4697" x="3124200" y="3924300"/>
          <p14:tracePt t="4723" x="3352800" y="3409950"/>
          <p14:tracePt t="4743" x="3595688" y="2695575"/>
          <p14:tracePt t="4771" x="3638550" y="2524125"/>
          <p14:tracePt t="4784" x="3643313" y="2509838"/>
          <p14:tracePt t="4817" x="3643313" y="2514600"/>
          <p14:tracePt t="4820" x="3624263" y="2528888"/>
          <p14:tracePt t="5054" x="3624263" y="2519363"/>
          <p14:tracePt t="5054" x="3624263" y="2490788"/>
          <p14:tracePt t="5068" x="3633788" y="2286000"/>
          <p14:tracePt t="5087" x="3657600" y="2085975"/>
          <p14:tracePt t="5100" x="3748088" y="1704975"/>
          <p14:tracePt t="5118" x="3800475" y="1509713"/>
          <p14:tracePt t="5135" x="3805238" y="1485900"/>
          <p14:tracePt t="5150" x="3810000" y="1481138"/>
          <p14:tracePt t="5167" x="3810000" y="1543050"/>
          <p14:tracePt t="5417" x="3833813" y="1543050"/>
          <p14:tracePt t="5427" x="4267200" y="1476375"/>
          <p14:tracePt t="5427" x="4514850" y="1466850"/>
          <p14:tracePt t="5458" x="4886325" y="1457325"/>
          <p14:tracePt t="5483" x="5014913" y="1466850"/>
          <p14:tracePt t="5500" x="5053013" y="1481138"/>
          <p14:tracePt t="5517" x="5062538" y="1485900"/>
          <p14:tracePt t="5810" x="5067300" y="1485900"/>
          <p14:tracePt t="5819" x="5095875" y="1485900"/>
          <p14:tracePt t="5839" x="5210175" y="1481138"/>
          <p14:tracePt t="5854" x="5510213" y="1481138"/>
          <p14:tracePt t="5870" x="5686425" y="1481138"/>
          <p14:tracePt t="5885" x="5900738" y="1538288"/>
          <p14:tracePt t="5901" x="5995988" y="1624013"/>
          <p14:tracePt t="5918" x="6024563" y="1652588"/>
          <p14:tracePt t="5935" x="6048375" y="1700213"/>
          <p14:tracePt t="5951" x="6053138" y="1704975"/>
          <p14:tracePt t="5994" x="6038850" y="1695450"/>
          <p14:tracePt t="6299" x="6053138" y="1695450"/>
          <p14:tracePt t="6319" x="6124575" y="1695450"/>
          <p14:tracePt t="6328" x="6429375" y="1690688"/>
          <p14:tracePt t="6358" x="6553200" y="1690688"/>
          <p14:tracePt t="6376" x="6577013" y="1690688"/>
          <p14:tracePt t="6384" x="6581775" y="1690688"/>
          <p14:tracePt t="6436" x="6577013" y="1690688"/>
          <p14:tracePt t="6446" x="6567488" y="1690688"/>
          <p14:tracePt t="6691" x="6596063" y="1733550"/>
          <p14:tracePt t="6700" x="6624638" y="1762125"/>
          <p14:tracePt t="6700" x="6648450" y="1781175"/>
          <p14:tracePt t="6719" x="6672263" y="1785938"/>
          <p14:tracePt t="6739" x="6781800" y="1785938"/>
          <p14:tracePt t="6759" x="7124700" y="1785938"/>
          <p14:tracePt t="6785" x="7248525" y="1785938"/>
          <p14:tracePt t="6801" x="7286625" y="1785938"/>
          <p14:tracePt t="6834" x="7291388" y="1785938"/>
          <p14:tracePt t="6835" x="7296150" y="1785938"/>
          <p14:tracePt t="7150" x="7300913" y="1785938"/>
          <p14:tracePt t="7150" x="7310438" y="1785938"/>
          <p14:tracePt t="7161" x="7358063" y="1785938"/>
          <p14:tracePt t="7184" x="7477125" y="1771650"/>
          <p14:tracePt t="7201" x="7677150" y="1724025"/>
          <p14:tracePt t="7219" x="7743825" y="1704975"/>
          <p14:tracePt t="7234" x="7820025" y="1676400"/>
          <p14:tracePt t="7251" x="7839075" y="1657350"/>
          <p14:tracePt t="7296" x="7839075" y="1652588"/>
          <p14:tracePt t="7318" x="7829550" y="1652588"/>
          <p14:tracePt t="7335" x="7829550" y="1638300"/>
          <p14:tracePt t="7717" x="7839075" y="1638300"/>
          <p14:tracePt t="7727" x="7881938" y="1643063"/>
          <p14:tracePt t="7757" x="7939088" y="1643063"/>
          <p14:tracePt t="7757" x="7948613" y="1643063"/>
          <p14:tracePt t="7786" x="7962900" y="1643063"/>
          <p14:tracePt t="7818" x="7967663" y="1643063"/>
          <p14:tracePt t="7833" x="7972425" y="1643063"/>
          <p14:tracePt t="8255" x="7967663" y="1647825"/>
          <p14:tracePt t="8265" x="7886700" y="1666875"/>
          <p14:tracePt t="8285" x="7681913" y="1738313"/>
          <p14:tracePt t="8304" x="7272338" y="1876425"/>
          <p14:tracePt t="8316" x="6905625" y="1976438"/>
          <p14:tracePt t="8336" x="6791325" y="2009775"/>
          <p14:tracePt t="8349" x="6657975" y="2043113"/>
          <p14:tracePt t="8366" x="6615113" y="2043113"/>
          <p14:tracePt t="8549" x="6610350" y="2052638"/>
          <p14:tracePt t="8567" x="6586538" y="2057400"/>
          <p14:tracePt t="8579" x="6296025" y="2066925"/>
          <p14:tracePt t="8602" x="5586413" y="2005013"/>
          <p14:tracePt t="8635" x="5353050" y="2000250"/>
          <p14:tracePt t="8650" x="5248275" y="1995488"/>
          <p14:tracePt t="8667" x="5224463" y="1995488"/>
          <p14:tracePt t="8891" x="5214938" y="1995488"/>
          <p14:tracePt t="8897" x="5176838" y="1995488"/>
          <p14:tracePt t="8920" x="5086350" y="1952625"/>
          <p14:tracePt t="8940" x="4976813" y="1909763"/>
          <p14:tracePt t="8961" x="4914900" y="1871663"/>
          <p14:tracePt t="9039" x="4919663" y="1871663"/>
          <p14:tracePt t="9048" x="4924425" y="1866900"/>
          <p14:tracePt t="9087" x="4924425" y="1862138"/>
          <p14:tracePt t="9107" x="4924425" y="1843088"/>
          <p14:tracePt t="9124" x="4924425" y="1833563"/>
          <p14:tracePt t="9134" x="4919663" y="1824038"/>
          <p14:tracePt t="9150" x="4914900" y="1819275"/>
          <p14:tracePt t="10085" x="4919663" y="1828800"/>
          <p14:tracePt t="10094" x="4972050" y="1914525"/>
          <p14:tracePt t="10117" x="5053013" y="2052638"/>
          <p14:tracePt t="10134" x="5086350" y="2119313"/>
          <p14:tracePt t="10153" x="5153025" y="2338388"/>
          <p14:tracePt t="10167" x="5195888" y="2643188"/>
          <p14:tracePt t="10198" x="5195888" y="2814638"/>
          <p14:tracePt t="10215" x="5195888" y="2886075"/>
          <p14:tracePt t="10232" x="5191125" y="2895600"/>
          <p14:tracePt t="10271" x="5191125" y="2890838"/>
          <p14:tracePt t="10280" x="5191125" y="2886075"/>
          <p14:tracePt t="10505" x="5191125" y="2895600"/>
          <p14:tracePt t="10515" x="5191125" y="2971800"/>
          <p14:tracePt t="10534" x="5219700" y="3228975"/>
          <p14:tracePt t="10554" x="5267325" y="3457575"/>
          <p14:tracePt t="10566" x="5272088" y="3490913"/>
          <p14:tracePt t="10581" x="5281613" y="3505200"/>
          <p14:tracePt t="10632" x="5281613" y="3495675"/>
          <p14:tracePt t="10651" x="5262563" y="3481388"/>
          <p14:tracePt t="10671" x="5191125" y="3467100"/>
          <p14:tracePt t="10688" x="5153025" y="3452813"/>
          <p14:tracePt t="10698" x="5048250" y="3448050"/>
          <p14:tracePt t="10715" x="4943475" y="3448050"/>
          <p14:tracePt t="10732" x="4838700" y="3476625"/>
          <p14:tracePt t="10750" x="4786313" y="3495675"/>
          <p14:tracePt t="10765" x="4705350" y="3509963"/>
          <p14:tracePt t="10782" x="4662488" y="3514725"/>
          <p14:tracePt t="10799" x="4619625" y="3533775"/>
          <p14:tracePt t="11053" x="4629150" y="3533775"/>
          <p14:tracePt t="11063" x="4833938" y="3505200"/>
          <p14:tracePt t="11085" x="5081588" y="3400425"/>
          <p14:tracePt t="11098" x="5562600" y="3190875"/>
          <p14:tracePt t="11115" x="5857875" y="3048000"/>
          <p14:tracePt t="11133" x="5915025" y="3019425"/>
          <p14:tracePt t="11149" x="5948363" y="3009900"/>
          <p14:tracePt t="11165" x="5953125" y="3009900"/>
          <p14:tracePt t="11183" x="5953125" y="3014663"/>
          <p14:tracePt t="11347" x="5967413" y="3052763"/>
          <p14:tracePt t="11348" x="5972175" y="3062288"/>
          <p14:tracePt t="11364" x="5976938" y="3071813"/>
          <p14:tracePt t="11381" x="6005513" y="3052763"/>
          <p14:tracePt t="11398" x="6143625" y="2828925"/>
          <p14:tracePt t="11416" x="6315075" y="2509838"/>
          <p14:tracePt t="11431" x="6705600" y="1781175"/>
          <p14:tracePt t="11455" x="6986588" y="1181100"/>
          <p14:tracePt t="11500" x="6981825" y="1190625"/>
          <p14:tracePt t="11515" x="6972300" y="1214438"/>
          <p14:tracePt t="11534" x="6967538" y="1228725"/>
          <p14:tracePt t="11548" x="6967538" y="1238250"/>
          <p14:tracePt t="11885" x="6967538" y="1247775"/>
          <p14:tracePt t="11894" x="6967538" y="1281113"/>
          <p14:tracePt t="11925" x="6958013" y="1423988"/>
          <p14:tracePt t="11953" x="6896100" y="1700213"/>
          <p14:tracePt t="11972" x="6810375" y="2171700"/>
          <p14:tracePt t="11999" x="6796088" y="2233613"/>
          <p14:tracePt t="12015" x="6796088" y="2238375"/>
          <p14:tracePt t="12061" x="6796088" y="2228850"/>
          <p14:tracePt t="12071" x="6796088" y="2214563"/>
          <p14:tracePt t="12083" x="6796088" y="2200275"/>
          <p14:tracePt t="12115" x="6805613" y="2190750"/>
          <p14:tracePt t="12134" x="6829425" y="2181225"/>
          <p14:tracePt t="12150" x="6834188" y="2181225"/>
          <p14:tracePt t="12165" x="6843713" y="2171700"/>
          <p14:tracePt t="12183" x="6848475" y="2166938"/>
          <p14:tracePt t="12215" x="6867525" y="2166938"/>
          <p14:tracePt t="12230" x="6900863" y="2166938"/>
          <p14:tracePt t="12247" x="6910388" y="2166938"/>
          <p14:tracePt t="12247" x="6924675" y="2166938"/>
          <p14:tracePt t="12268" x="6953250" y="2166938"/>
          <p14:tracePt t="12298" x="6977063" y="2157413"/>
          <p14:tracePt t="12330" x="6991350" y="2152650"/>
          <p14:tracePt t="12347" x="7005638" y="2147888"/>
          <p14:tracePt t="12589" x="7019925" y="2143125"/>
          <p14:tracePt t="12600" x="7100888" y="2114550"/>
          <p14:tracePt t="12615" x="7243763" y="2095500"/>
          <p14:tracePt t="12639" x="7372350" y="2076450"/>
          <p14:tracePt t="12651" x="7415213" y="2066925"/>
          <p14:tracePt t="12665" x="7453313" y="2066925"/>
          <p14:tracePt t="12682" x="7491413" y="2071688"/>
          <p14:tracePt t="12698" x="7505700" y="2085975"/>
          <p14:tracePt t="12715" x="7539038" y="2119313"/>
          <p14:tracePt t="12731" x="7548563" y="2143125"/>
          <p14:tracePt t="12747" x="7553325" y="2157413"/>
          <p14:tracePt t="13235" x="7543800" y="2157413"/>
          <p14:tracePt t="13242" x="7481888" y="2152650"/>
          <p14:tracePt t="13275" x="7310438" y="2095500"/>
          <p14:tracePt t="13275" x="7215188" y="2071688"/>
          <p14:tracePt t="13306" x="7038975" y="2005013"/>
          <p14:tracePt t="13330" x="6924675" y="1966913"/>
          <p14:tracePt t="13348" x="6872288" y="1952625"/>
          <p14:tracePt t="13364" x="6848475" y="1952625"/>
          <p14:tracePt t="13617" x="6834188" y="1952625"/>
          <p14:tracePt t="13618" x="6810375" y="1952625"/>
          <p14:tracePt t="13636" x="6691313" y="1938338"/>
          <p14:tracePt t="13656" x="6200775" y="1876425"/>
          <p14:tracePt t="13685" x="5900738" y="1847850"/>
          <p14:tracePt t="13699" x="5724525" y="1847850"/>
          <p14:tracePt t="13715" x="5657850" y="1857375"/>
          <p14:tracePt t="13998" x="5653088" y="1857375"/>
          <p14:tracePt t="14008" x="5538788" y="1857375"/>
          <p14:tracePt t="14038" x="5395913" y="1847850"/>
          <p14:tracePt t="14048" x="5324475" y="1847850"/>
          <p14:tracePt t="14064" x="5229225" y="1843088"/>
          <p14:tracePt t="14064" x="5205413" y="1843088"/>
          <p14:tracePt t="14089" x="5191125" y="1843088"/>
          <p14:tracePt t="14097" x="5186363" y="1843088"/>
          <p14:tracePt t="14204" x="5191125" y="1843088"/>
          <p14:tracePt t="15418" x="5167313" y="1843088"/>
          <p14:tracePt t="15427" x="5053013" y="1843088"/>
          <p14:tracePt t="15456" x="4957763" y="1843088"/>
          <p14:tracePt t="15486" x="4929188" y="1843088"/>
          <p14:tracePt t="15506" x="4919663" y="1828800"/>
          <p14:tracePt t="15564" x="4924425" y="1828800"/>
          <p14:tracePt t="15573" x="4929188" y="1828800"/>
          <p14:tracePt t="18921" x="4924425" y="1828800"/>
          <p14:tracePt t="18925" x="4876800" y="1866900"/>
          <p14:tracePt t="18946" x="4767263" y="1938338"/>
          <p14:tracePt t="18964" x="4700588" y="1976438"/>
          <p14:tracePt t="18979" x="4567238" y="2071688"/>
          <p14:tracePt t="18995" x="4462463" y="2143125"/>
          <p14:tracePt t="19013" x="4414838" y="2162175"/>
          <p14:tracePt t="19325" x="4414838" y="2166938"/>
          <p14:tracePt t="19335" x="4367213" y="2209800"/>
          <p14:tracePt t="19345" x="4333875" y="2243138"/>
          <p14:tracePt t="19366" x="4224338" y="2305050"/>
          <p14:tracePt t="19379" x="4114800" y="2357438"/>
          <p14:tracePt t="19403" x="4071938" y="2390775"/>
          <p14:tracePt t="19413" x="3990975" y="2438400"/>
          <p14:tracePt t="19433" x="3962400" y="2466975"/>
          <p14:tracePt t="19448" x="3952875" y="2476500"/>
          <p14:tracePt t="20001" x="3938588" y="2481263"/>
          <p14:tracePt t="20011" x="3886200" y="2490788"/>
          <p14:tracePt t="20011" x="3852863" y="2500313"/>
          <p14:tracePt t="20031" x="3810000" y="2514600"/>
          <p14:tracePt t="20050" x="3729038" y="2538413"/>
          <p14:tracePt t="20070" x="3676650" y="2552700"/>
          <p14:tracePt t="20080" x="3662363" y="2552700"/>
          <p14:tracePt t="20099" x="3652838" y="2552700"/>
          <p14:tracePt t="20138" x="3652838" y="2543175"/>
          <p14:tracePt t="20148" x="3652838" y="2533650"/>
          <p14:tracePt t="20637" x="3652838" y="2528888"/>
          <p14:tracePt t="20647" x="3671888" y="2509838"/>
          <p14:tracePt t="20667" x="3686175" y="2505075"/>
          <p14:tracePt t="20686" x="3700463" y="2500313"/>
          <p14:tracePt t="20706" x="3748088" y="2486025"/>
          <p14:tracePt t="20746" x="3781425" y="2476500"/>
          <p14:tracePt t="20765" x="3795713" y="2476500"/>
          <p14:tracePt t="20779" x="3824288" y="2462213"/>
          <p14:tracePt t="20798" x="3833813" y="2457450"/>
          <p14:tracePt t="21372" x="3852863" y="2457450"/>
          <p14:tracePt t="21381" x="3938588" y="2452688"/>
          <p14:tracePt t="21396" x="4200525" y="2409825"/>
          <p14:tracePt t="21415" x="4548188" y="2390775"/>
          <p14:tracePt t="21431" x="4695825" y="2390775"/>
          <p14:tracePt t="21446" x="4843463" y="2409825"/>
          <p14:tracePt t="21463" x="4933950" y="2481263"/>
          <p14:tracePt t="21479" x="4957763" y="2509838"/>
          <p14:tracePt t="21495" x="4981575" y="2538413"/>
          <p14:tracePt t="21773" x="4986338" y="2538413"/>
          <p14:tracePt t="21783" x="5019675" y="2538413"/>
          <p14:tracePt t="21783" x="5062538" y="2538413"/>
          <p14:tracePt t="21815" x="5143500" y="2514600"/>
          <p14:tracePt t="21816" x="5276850" y="2490788"/>
          <p14:tracePt t="21829" x="5629275" y="2414588"/>
          <p14:tracePt t="21846" x="5795963" y="2390775"/>
          <p14:tracePt t="21863" x="5857875" y="2390775"/>
          <p14:tracePt t="21880" x="5872163" y="2395538"/>
          <p14:tracePt t="21895" x="5886450" y="2414588"/>
          <p14:tracePt t="22281" x="5881688" y="2419350"/>
          <p14:tracePt t="22291" x="5800725" y="2443163"/>
          <p14:tracePt t="22324" x="5557838" y="2476500"/>
          <p14:tracePt t="22346" x="5381625" y="2495550"/>
          <p14:tracePt t="22364" x="5262563" y="2495550"/>
          <p14:tracePt t="22395" x="5219700" y="2495550"/>
          <p14:tracePt t="22396" x="5181600" y="2462213"/>
          <p14:tracePt t="22623" x="5172075" y="2462213"/>
          <p14:tracePt t="22634" x="5124450" y="2462213"/>
          <p14:tracePt t="22646" x="4972050" y="2486025"/>
          <p14:tracePt t="22663" x="4838700" y="2490788"/>
          <p14:tracePt t="22682" x="4519613" y="2509838"/>
          <p14:tracePt t="22702" x="4324350" y="2519363"/>
          <p14:tracePt t="22716" x="4267200" y="2519363"/>
          <p14:tracePt t="22728" x="4229100" y="2519363"/>
          <p14:tracePt t="22996" x="4219575" y="2524125"/>
          <p14:tracePt t="23005" x="4100513" y="2566988"/>
          <p14:tracePt t="23034" x="4019550" y="2581275"/>
          <p14:tracePt t="23055" x="3976688" y="2581275"/>
          <p14:tracePt t="23088" x="3986213" y="2533650"/>
          <p14:tracePt t="23114" x="4014788" y="2495550"/>
          <p14:tracePt t="23128" x="4205288" y="2390775"/>
          <p14:tracePt t="23145" x="4510088" y="2357438"/>
          <p14:tracePt t="23163" x="4848225" y="2428875"/>
          <p14:tracePt t="23195" x="4981575" y="2524125"/>
          <p14:tracePt t="23211" x="5024438" y="2562225"/>
          <p14:tracePt t="23228" x="5057775" y="2605088"/>
          <p14:tracePt t="23246" x="5067300" y="2609850"/>
          <p14:tracePt t="23262" x="5072063" y="2605088"/>
          <p14:tracePt t="23496" x="5076825" y="2605088"/>
          <p14:tracePt t="23501" x="5110163" y="2605088"/>
          <p14:tracePt t="23511" x="5233988" y="2605088"/>
          <p14:tracePt t="23528" x="5524500" y="2581275"/>
          <p14:tracePt t="23545" x="5762625" y="2566988"/>
          <p14:tracePt t="23564" x="5824538" y="2562225"/>
          <p14:tracePt t="23578" x="5905500" y="2562225"/>
          <p14:tracePt t="23595" x="5934075" y="2571750"/>
          <p14:tracePt t="23612" x="5938838" y="2590800"/>
          <p14:tracePt t="23645" x="5938838" y="2605088"/>
          <p14:tracePt t="23895" x="5938838" y="2614613"/>
          <p14:tracePt t="23911" x="5924550" y="2619375"/>
          <p14:tracePt t="23915" x="5872163" y="2619375"/>
          <p14:tracePt t="23935" x="5767388" y="2605088"/>
          <p14:tracePt t="23954" x="5419725" y="2462213"/>
          <p14:tracePt t="23983" x="5272088" y="2395538"/>
          <p14:tracePt t="24004" x="5181600" y="2309813"/>
          <p14:tracePt t="24030" x="5167313" y="2281238"/>
          <p14:tracePt t="24045" x="5148263" y="2228850"/>
          <p14:tracePt t="24062" x="5138738" y="2209800"/>
          <p14:tracePt t="24395" x="5124450" y="2205038"/>
          <p14:tracePt t="24405" x="5086350" y="2181225"/>
          <p14:tracePt t="24429" x="5053013" y="2166938"/>
          <p14:tracePt t="24445" x="5038725" y="2162175"/>
          <p14:tracePt t="24461" x="5024438" y="2157413"/>
          <p14:tracePt t="24478" x="5019675" y="2157413"/>
          <p14:tracePt t="24495" x="5019675" y="2152650"/>
          <p14:tracePt t="24528" x="5019675" y="2143125"/>
          <p14:tracePt t="24547" x="5019675" y="2114550"/>
          <p14:tracePt t="24562" x="5024438" y="2085975"/>
          <p14:tracePt t="24581" x="5024438" y="2071688"/>
          <p14:tracePt t="24595" x="5033963" y="2047875"/>
          <p14:tracePt t="24611" x="5043488" y="2014538"/>
          <p14:tracePt t="24629" x="5048250" y="1990725"/>
          <p14:tracePt t="30510" x="5043488" y="1990725"/>
          <p14:tracePt t="30520" x="4957763" y="2024063"/>
          <p14:tracePt t="30550" x="4810125" y="2062163"/>
          <p14:tracePt t="30561" x="4705350" y="2100263"/>
          <p14:tracePt t="30576" x="4462463" y="2214563"/>
          <p14:tracePt t="30593" x="4257675" y="2328863"/>
          <p14:tracePt t="30610" x="4191000" y="2371725"/>
          <p14:tracePt t="30625" x="4038600" y="2452688"/>
          <p14:tracePt t="30661" x="4000500" y="2462213"/>
          <p14:tracePt t="30693" x="3990975" y="2462213"/>
          <p14:tracePt t="31176" x="4005263" y="2462213"/>
          <p14:tracePt t="31180" x="4086225" y="2462213"/>
          <p14:tracePt t="31206" x="4638675" y="2376488"/>
          <p14:tracePt t="31227" x="5062538" y="2357438"/>
          <p14:tracePt t="31246" x="5186363" y="2366963"/>
          <p14:tracePt t="31259" x="5300663" y="2405063"/>
          <p14:tracePt t="31276" x="5343525" y="2457450"/>
          <p14:tracePt t="31293" x="5348288" y="2481263"/>
          <p14:tracePt t="31309" x="5348288" y="2514600"/>
          <p14:tracePt t="31325" x="5348288" y="2528888"/>
          <p14:tracePt t="31763" x="5348288" y="2538413"/>
          <p14:tracePt t="31772" x="5334000" y="2552700"/>
          <p14:tracePt t="31802" x="5300663" y="2557463"/>
          <p14:tracePt t="31831" x="5253038" y="2519363"/>
          <p14:tracePt t="31851" x="5224463" y="2490788"/>
          <p14:tracePt t="31860" x="5172075" y="2424113"/>
          <p14:tracePt t="31876" x="5129213" y="2366963"/>
          <p14:tracePt t="31892" x="5110163" y="2324100"/>
          <p14:tracePt t="31910" x="5100638" y="2295525"/>
          <p14:tracePt t="31925" x="5100638" y="2224088"/>
          <p14:tracePt t="31942" x="5100638" y="2181225"/>
          <p14:tracePt t="31960" x="5100638" y="2162175"/>
          <p14:tracePt t="31975" x="5100638" y="2147888"/>
          <p14:tracePt t="31975" x="5100638" y="2133600"/>
          <p14:tracePt t="31999" x="5095875" y="2119313"/>
          <p14:tracePt t="32009" x="5086350" y="2062163"/>
          <p14:tracePt t="32042" x="5086350" y="2043113"/>
          <p14:tracePt t="32059" x="5081588" y="2038350"/>
          <p14:tracePt t="32115" x="5081588" y="2028825"/>
          <p14:tracePt t="32129" x="5081588" y="2024063"/>
          <p14:tracePt t="32130" x="5081588" y="2014538"/>
          <p14:tracePt t="32143" x="5081588" y="2009775"/>
          <p14:tracePt t="32159" x="5081588" y="2005013"/>
          <p14:tracePt t="32212" x="5081588" y="2000250"/>
          <p14:tracePt t="32213" x="5081588" y="1995488"/>
          <p14:tracePt t="32231" x="5076825" y="1981200"/>
          <p14:tracePt t="32259" x="5076825" y="1971675"/>
          <p14:tracePt t="32330" x="5076825" y="1957388"/>
          <p14:tracePt t="32337" x="5072063" y="1914525"/>
          <p14:tracePt t="33023" x="5067300" y="1924050"/>
          <p14:tracePt t="33046" x="5053013" y="1933575"/>
          <p14:tracePt t="33058" x="4962525" y="2005013"/>
          <p14:tracePt t="33075" x="4772025" y="2124075"/>
          <p14:tracePt t="33094" x="4657725" y="2200275"/>
          <p14:tracePt t="33108" x="4443413" y="2319338"/>
          <p14:tracePt t="33125" x="4291013" y="2386013"/>
          <p14:tracePt t="33144" x="4233863" y="2405063"/>
          <p14:tracePt t="33158" x="4152900" y="2428875"/>
          <p14:tracePt t="33158" x="4124325" y="2428875"/>
          <p14:tracePt t="33183" x="4095750" y="2428875"/>
          <p14:tracePt t="33397" x="4090988" y="2438400"/>
          <p14:tracePt t="33407" x="4052888" y="2457450"/>
          <p14:tracePt t="33407" x="4014788" y="2471738"/>
          <p14:tracePt t="33427" x="3967163" y="2481263"/>
          <p14:tracePt t="33442" x="3867150" y="2505075"/>
          <p14:tracePt t="33458" x="3771900" y="2533650"/>
          <p14:tracePt t="33475" x="3743325" y="2543175"/>
          <p14:tracePt t="33492" x="3705225" y="2552700"/>
          <p14:tracePt t="33508" x="3695700" y="2557463"/>
          <p14:tracePt t="33622" x="3700463" y="2557463"/>
          <p14:tracePt t="34601" x="3695700" y="2562225"/>
          <p14:tracePt t="34610" x="3657600" y="2576513"/>
          <p14:tracePt t="34627" x="3619500" y="2581275"/>
          <p14:tracePt t="34641" x="3590925" y="2586038"/>
          <p14:tracePt t="34659" x="3576638" y="2586038"/>
          <p14:tracePt t="34675" x="3543300" y="2586038"/>
          <p14:tracePt t="34692" x="3505200" y="2586038"/>
          <p14:tracePt t="34709" x="3486150" y="2586038"/>
          <p14:tracePt t="34787" x="3490913" y="2586038"/>
          <p14:tracePt t="34797" x="3524250" y="2576513"/>
          <p14:tracePt t="34816" x="3629025" y="2543175"/>
          <p14:tracePt t="34845" x="3700463" y="2543175"/>
          <p14:tracePt t="34864" x="3719513" y="2543175"/>
          <p14:tracePt t="34878" x="3724275" y="2543175"/>
          <p14:tracePt t="34943" x="3719513" y="2543175"/>
          <p14:tracePt t="34953" x="3576638" y="2557463"/>
          <p14:tracePt t="35009" x="3548063" y="2562225"/>
          <p14:tracePt t="35025" x="3538538" y="2566988"/>
          <p14:tracePt t="35041" x="3538538" y="2571750"/>
          <p14:tracePt t="35090" x="3543300" y="2571750"/>
          <p14:tracePt t="35099" x="3557588" y="2571750"/>
          <p14:tracePt t="35125" x="3614738" y="2571750"/>
          <p14:tracePt t="35125" x="3619500" y="2571750"/>
          <p14:tracePt t="35181" x="3624263" y="2571750"/>
          <p14:tracePt t="35208" x="3619500" y="2571750"/>
          <p14:tracePt t="35223" x="3590925" y="2576513"/>
          <p14:tracePt t="35240" x="3552825" y="2581275"/>
          <p14:tracePt t="35257" x="3538538" y="2586038"/>
          <p14:tracePt t="35257" x="3529013" y="2586038"/>
          <p14:tracePt t="35442" x="3533775" y="2586038"/>
          <p14:tracePt t="35451" x="3538538" y="2590800"/>
          <p14:tracePt t="35843" x="3538538" y="2595563"/>
          <p14:tracePt t="35853" x="3490913" y="2681288"/>
          <p14:tracePt t="35881" x="3419475" y="2776538"/>
          <p14:tracePt t="35892" x="3386138" y="2828925"/>
          <p14:tracePt t="35911" x="3314700" y="2943225"/>
          <p14:tracePt t="35926" x="3252788" y="3062288"/>
          <p14:tracePt t="35941" x="3219450" y="3119438"/>
          <p14:tracePt t="35958" x="3171825" y="3200400"/>
          <p14:tracePt t="35974" x="3143250" y="3262313"/>
          <p14:tracePt t="35991" x="3124200" y="3309938"/>
          <p14:tracePt t="36010" x="3114675" y="3328988"/>
          <p14:tracePt t="36025" x="3086100" y="3367088"/>
          <p14:tracePt t="36042" x="3067050" y="3395663"/>
          <p14:tracePt t="36060" x="3052763" y="3405188"/>
          <p14:tracePt t="36074" x="3043238" y="3409950"/>
          <p14:tracePt t="36092" x="3038475" y="3409950"/>
          <p14:tracePt t="37614" x="3043238" y="3409950"/>
          <p14:tracePt t="37616" x="3057525" y="3409950"/>
          <p14:tracePt t="37627" x="3071813" y="3409950"/>
          <p14:tracePt t="37640" x="3152775" y="3429000"/>
          <p14:tracePt t="37657" x="3238500" y="3476625"/>
          <p14:tracePt t="37674" x="3295650" y="3509963"/>
          <p14:tracePt t="37693" x="3305175" y="3524250"/>
          <p14:tracePt t="37708" x="3309938" y="3533775"/>
          <p14:tracePt t="37723" x="3309938" y="3538538"/>
          <p14:tracePt t="37800" x="3309938" y="3529013"/>
          <p14:tracePt t="38006" x="3319463" y="3529013"/>
          <p14:tracePt t="38014" x="3333750" y="3529013"/>
          <p14:tracePt t="38024" x="3395663" y="3529013"/>
          <p14:tracePt t="38041" x="3476625" y="3529013"/>
          <p14:tracePt t="38057" x="3552825" y="3548063"/>
          <p14:tracePt t="38074" x="3586163" y="3567113"/>
          <p14:tracePt t="38090" x="3633788" y="3595688"/>
          <p14:tracePt t="38107" x="3657600" y="3619500"/>
          <p14:tracePt t="38124" x="3671888" y="3629025"/>
          <p14:tracePt t="38145" x="3676650" y="3629025"/>
          <p14:tracePt t="38157" x="3681413" y="3633788"/>
          <p14:tracePt t="38174" x="3681413" y="3638550"/>
          <p14:tracePt t="38211" x="3681413" y="3643313"/>
          <p14:tracePt t="38231" x="3686175" y="3643313"/>
          <p14:tracePt t="38259" x="3686175" y="3648075"/>
          <p14:tracePt t="39061" x="3686175" y="3643313"/>
          <p14:tracePt t="39063" x="3686175" y="3624263"/>
          <p14:tracePt t="39074" x="3671888" y="3595688"/>
          <p14:tracePt t="39092" x="3633788" y="3457575"/>
          <p14:tracePt t="39107" x="3571875" y="3252788"/>
          <p14:tracePt t="39124" x="3495675" y="2990850"/>
          <p14:tracePt t="39142" x="3467100" y="2919413"/>
          <p14:tracePt t="39157" x="3438525" y="2833688"/>
          <p14:tracePt t="39176" x="3424238" y="2795588"/>
          <p14:tracePt t="39193" x="3419475" y="2781300"/>
          <p14:tracePt t="39207" x="3409950" y="2738438"/>
          <p14:tracePt t="39224" x="3405188" y="2686050"/>
          <p14:tracePt t="39434" x="3409950" y="2681288"/>
          <p14:tracePt t="39434" x="3395663" y="2681288"/>
          <p14:tracePt t="39456" x="3309938" y="2681288"/>
          <p14:tracePt t="39473" x="3228975" y="2695575"/>
          <p14:tracePt t="39490" x="2952750" y="2728913"/>
          <p14:tracePt t="39507" x="2686050" y="2781300"/>
          <p14:tracePt t="39524" x="2605088" y="2795588"/>
          <p14:tracePt t="39540" x="2486025" y="2800350"/>
          <p14:tracePt t="39557" x="2419350" y="2800350"/>
          <p14:tracePt t="39757" x="2414588" y="2800350"/>
          <p14:tracePt t="39768" x="2366963" y="2805113"/>
          <p14:tracePt t="39796" x="2290763" y="2809875"/>
          <p14:tracePt t="39816" x="2205038" y="2790825"/>
          <p14:tracePt t="39816" x="2190750" y="2786063"/>
          <p14:tracePt t="39847" x="2181225" y="2781300"/>
          <p14:tracePt t="39856" x="2181225" y="2771775"/>
          <p14:tracePt t="39914" x="2185988" y="2771775"/>
          <p14:tracePt t="39940" x="2190750" y="2771775"/>
          <p14:tracePt t="40159" x="2195513" y="2771775"/>
          <p14:tracePt t="40169" x="2205038" y="2757488"/>
          <p14:tracePt t="40736" x="2209800" y="2757488"/>
          <p14:tracePt t="40742" x="2238375" y="2776538"/>
          <p14:tracePt t="40760" x="2276475" y="2800350"/>
          <p14:tracePt t="40773" x="2381250" y="2905125"/>
          <p14:tracePt t="40790" x="2562225" y="3133725"/>
          <p14:tracePt t="40806" x="2733675" y="3362325"/>
          <p14:tracePt t="40824" x="2781300" y="3443288"/>
          <p14:tracePt t="40839" x="2862263" y="3562350"/>
          <p14:tracePt t="40856" x="2890838" y="3609975"/>
          <p14:tracePt t="40874" x="2890838" y="3614738"/>
          <p14:tracePt t="40921" x="2890838" y="3609975"/>
          <p14:tracePt t="40939" x="2890838" y="3600450"/>
          <p14:tracePt t="41471" x="2890838" y="3595688"/>
          <p14:tracePt t="41480" x="2900363" y="3595688"/>
          <p14:tracePt t="41490" x="2914650" y="3590925"/>
          <p14:tracePt t="41509" x="2976563" y="3581400"/>
          <p14:tracePt t="41527" x="3033713" y="3571875"/>
          <p14:tracePt t="41544" x="3052763" y="3571875"/>
          <p14:tracePt t="41556" x="3057525" y="3571875"/>
          <p14:tracePt t="41685" x="3052763" y="3571875"/>
          <p14:tracePt t="41694" x="3043238" y="3571875"/>
          <p14:tracePt t="41706" x="3033713" y="3571875"/>
          <p14:tracePt t="41706" x="3028950" y="3571875"/>
          <p14:tracePt t="41739" x="3019425" y="3571875"/>
          <p14:tracePt t="41744" x="3000375" y="3571875"/>
          <p14:tracePt t="41763" x="2976563" y="3581400"/>
          <p14:tracePt t="41774" x="2967038" y="3586163"/>
          <p14:tracePt t="41802" x="2962275" y="3590925"/>
          <p14:tracePt t="41969" x="2962275" y="3581400"/>
          <p14:tracePt t="42349" x="2952750" y="3581400"/>
          <p14:tracePt t="42359" x="2924175" y="3590925"/>
          <p14:tracePt t="42378" x="2895600" y="3600450"/>
          <p14:tracePt t="42389" x="2871788" y="3600450"/>
          <p14:tracePt t="42408" x="2838450" y="3609975"/>
          <p14:tracePt t="42427" x="2819400" y="3609975"/>
          <p14:tracePt t="42555" x="2824163" y="3609975"/>
          <p14:tracePt t="42673" x="2828925" y="3609975"/>
          <p14:tracePt t="43397" x="2838450" y="3614738"/>
          <p14:tracePt t="43407" x="2867025" y="3624263"/>
          <p14:tracePt t="43426" x="2971800" y="3638550"/>
          <p14:tracePt t="43438" x="3043238" y="3643313"/>
          <p14:tracePt t="43438" x="3124200" y="3648075"/>
          <p14:tracePt t="43456" x="3195638" y="3662363"/>
          <p14:tracePt t="43474" x="3286125" y="3681413"/>
          <p14:tracePt t="43487" x="3314700" y="3700463"/>
          <p14:tracePt t="45348" x="3319463" y="3700463"/>
          <p14:tracePt t="45356" x="3405188" y="3643313"/>
          <p14:tracePt t="45376" x="3552825" y="3538538"/>
          <p14:tracePt t="45396" x="3700463" y="3429000"/>
          <p14:tracePt t="45425" x="3752850" y="3414713"/>
          <p14:tracePt t="45444" x="3776663" y="3414713"/>
          <p14:tracePt t="45455" x="3790950" y="3414713"/>
          <p14:tracePt t="45738" x="3790950" y="3405188"/>
          <p14:tracePt t="45748" x="3900488" y="3324225"/>
          <p14:tracePt t="45778" x="4395788" y="2895600"/>
          <p14:tracePt t="45806" x="4638675" y="2681288"/>
          <p14:tracePt t="45826" x="4719638" y="2619375"/>
          <p14:tracePt t="45845" x="4743450" y="2605088"/>
          <p14:tracePt t="45871" x="4748213" y="2600325"/>
          <p14:tracePt t="46462" x="4748213" y="2605088"/>
          <p14:tracePt t="46472" x="4748213" y="2657475"/>
          <p14:tracePt t="46492" x="4714875" y="2852738"/>
          <p14:tracePt t="46503" x="4662488" y="3062288"/>
          <p14:tracePt t="46503" x="4624388" y="3281363"/>
          <p14:tracePt t="46523" x="4572000" y="3476625"/>
          <p14:tracePt t="46536" x="4510088" y="3743325"/>
          <p14:tracePt t="46553" x="4471988" y="3867150"/>
          <p14:tracePt t="46571" x="4462463" y="3895725"/>
          <p14:tracePt t="46587" x="4457700" y="3910013"/>
          <p14:tracePt t="46981" x="4457700" y="3914775"/>
          <p14:tracePt t="46991" x="4471988" y="3914775"/>
          <p14:tracePt t="47002" x="4510088" y="3900488"/>
          <p14:tracePt t="47029" x="4595813" y="3867150"/>
          <p14:tracePt t="47055" x="4643438" y="3852863"/>
          <p14:tracePt t="47070" x="4662488" y="3852863"/>
          <p14:tracePt t="47086" x="4686300" y="3848100"/>
          <p14:tracePt t="47102" x="4700588" y="3848100"/>
          <p14:tracePt t="47119" x="4729163" y="3857625"/>
          <p14:tracePt t="47158" x="4733925" y="3867150"/>
          <p14:tracePt t="47363" x="4738688" y="3867150"/>
          <p14:tracePt t="47373" x="4772025" y="3867150"/>
          <p14:tracePt t="47392" x="4895850" y="3838575"/>
          <p14:tracePt t="47411" x="4995863" y="3819525"/>
          <p14:tracePt t="47421" x="5186363" y="3781425"/>
          <p14:tracePt t="47437" x="5291138" y="3767138"/>
          <p14:tracePt t="47453" x="5310188" y="3767138"/>
          <p14:tracePt t="47499" x="5310188" y="3757613"/>
          <p14:tracePt t="48204" x="5319713" y="3757613"/>
          <p14:tracePt t="48212" x="5400675" y="3719513"/>
          <p14:tracePt t="48236" x="5567363" y="3619500"/>
          <p14:tracePt t="48253" x="5700713" y="3524250"/>
          <p14:tracePt t="48269" x="5886450" y="3390900"/>
          <p14:tracePt t="48287" x="5981700" y="3300413"/>
          <p14:tracePt t="48304" x="6015038" y="3248025"/>
          <p14:tracePt t="48319" x="6038850" y="3214688"/>
          <p14:tracePt t="48625" x="6053138" y="3190875"/>
          <p14:tracePt t="48634" x="6110288" y="3095625"/>
          <p14:tracePt t="48654" x="6215063" y="2924175"/>
          <p14:tracePt t="48674" x="6300788" y="2728913"/>
          <p14:tracePt t="48693" x="6319838" y="2676525"/>
          <p14:tracePt t="48704" x="6319838" y="2667000"/>
          <p14:tracePt t="48889" x="6319838" y="2671763"/>
          <p14:tracePt t="49417" x="6319838" y="2681288"/>
          <p14:tracePt t="49427" x="6319838" y="2700338"/>
          <p14:tracePt t="49436" x="6291263" y="2819400"/>
          <p14:tracePt t="49456" x="6219825" y="3124200"/>
          <p14:tracePt t="49477" x="6162675" y="3543300"/>
          <p14:tracePt t="49486" x="6134100" y="3686175"/>
          <p14:tracePt t="49506" x="6119813" y="3876675"/>
          <p14:tracePt t="49522" x="6115050" y="3938588"/>
          <p14:tracePt t="49535" x="6115050" y="3948113"/>
          <p14:tracePt t="49603" x="6115050" y="3943350"/>
          <p14:tracePt t="49986" x="6119813" y="3943350"/>
          <p14:tracePt t="50001" x="6138863" y="3933825"/>
          <p14:tracePt t="50004" x="6219825" y="3871913"/>
          <p14:tracePt t="50019" x="6353175" y="3781425"/>
          <p14:tracePt t="50019" x="6415088" y="3738563"/>
          <p14:tracePt t="50045" x="6477000" y="3695700"/>
          <p14:tracePt t="50068" x="6486525" y="3690938"/>
          <p14:tracePt t="50396" x="6486525" y="3695700"/>
          <p14:tracePt t="50406" x="6519863" y="3695700"/>
          <p14:tracePt t="50424" x="6605588" y="3686175"/>
          <p14:tracePt t="50439" x="6677025" y="3667125"/>
          <p14:tracePt t="50451" x="6829425" y="3633788"/>
          <p14:tracePt t="50468" x="6924675" y="3633788"/>
          <p14:tracePt t="50485" x="6958013" y="3633788"/>
          <p14:tracePt t="50502" x="6981825" y="3633788"/>
          <p14:tracePt t="50519" x="6981825" y="3638550"/>
          <p14:tracePt t="50631" x="6981825" y="3633788"/>
          <p14:tracePt t="50895" x="6972300" y="3633788"/>
          <p14:tracePt t="50904" x="6938963" y="3624263"/>
          <p14:tracePt t="50924" x="6843713" y="3509963"/>
          <p14:tracePt t="50943" x="6762750" y="3309938"/>
          <p14:tracePt t="50953" x="6624638" y="2976563"/>
          <p14:tracePt t="50969" x="6548438" y="2728913"/>
          <p14:tracePt t="50985" x="6515100" y="2652713"/>
          <p14:tracePt t="51003" x="6510338" y="2643188"/>
          <p14:tracePt t="51019" x="6505575" y="2638425"/>
          <p14:tracePt t="51035" x="6500813" y="2633663"/>
          <p14:tracePt t="51899" x="0" y="0"/>
        </p14:tracePtLst>
      </p14:laserTrace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48"/>
  <p:tag name="DEFAULTHEIGHT" val="20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7.1|10.2|2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7.1|10.2|2.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7.1|10.2|2.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35.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3.9|9.4|22.8|12.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16.8|9.7|6.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7.1|10.2|2.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7.1|10.2|2.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7.1|10.2|2.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7.1|10.2|2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8|20.3|7.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7.1|10.2|2.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8|20.3|7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34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7.1|10.2|2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7.1|10.2|2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7.1|10.2|2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7.1|10.2|2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7.1|10.2|2.7"/>
</p:tagLst>
</file>

<file path=ppt/theme/theme1.xml><?xml version="1.0" encoding="utf-8"?>
<a:theme xmlns:a="http://schemas.openxmlformats.org/drawingml/2006/main" name="dan-berkeley-nlp-v1">
  <a:themeElements>
    <a:clrScheme name="dan-berkeley-nlp-v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an-berkeley-nlp-v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 err="1" smtClean="0">
            <a:latin typeface="Calibri"/>
            <a:cs typeface="Calibri"/>
          </a:defRPr>
        </a:defPPr>
      </a:lstStyle>
    </a:txDef>
  </a:objectDefaults>
  <a:extraClrSchemeLst>
    <a:extraClrScheme>
      <a:clrScheme name="dan-berkeley-nlp-v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dan-berkeley-nlp-v1</Template>
  <TotalTime>44366</TotalTime>
  <Words>810</Words>
  <Application>Microsoft Office PowerPoint</Application>
  <PresentationFormat>عرض على الشاشة (9:16)‏</PresentationFormat>
  <Paragraphs>161</Paragraphs>
  <Slides>21</Slides>
  <Notes>20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21</vt:i4>
      </vt:variant>
    </vt:vector>
  </HeadingPairs>
  <TitlesOfParts>
    <vt:vector size="22" baseType="lpstr">
      <vt:lpstr>dan-berkeley-nlp-v1</vt:lpstr>
      <vt:lpstr>Artificial Intelligence</vt:lpstr>
      <vt:lpstr>Adversarial Search</vt:lpstr>
      <vt:lpstr>Adversarial Search</vt:lpstr>
      <vt:lpstr>Adversarial Search</vt:lpstr>
      <vt:lpstr>Adversarial Search</vt:lpstr>
      <vt:lpstr>Adversarial Search</vt:lpstr>
      <vt:lpstr>Adversarial Search</vt:lpstr>
      <vt:lpstr>Adversarial Search</vt:lpstr>
      <vt:lpstr>Adversarial Search</vt:lpstr>
      <vt:lpstr>Adversarial Search</vt:lpstr>
      <vt:lpstr>Adversarial Search</vt:lpstr>
      <vt:lpstr>Adversarial Search</vt:lpstr>
      <vt:lpstr>Adversarial Search</vt:lpstr>
      <vt:lpstr>Adversarial Search</vt:lpstr>
      <vt:lpstr>Adversarial Search: Alpha-Beta Algorithm</vt:lpstr>
      <vt:lpstr>Adversarial Search: Alpha-Beta Algorithm</vt:lpstr>
      <vt:lpstr>Adversarial Search: Alpha-Beta Algorithm</vt:lpstr>
      <vt:lpstr>Adversarial Search: Alpha-Beta Algorithm</vt:lpstr>
      <vt:lpstr>Adversarial Search: Alpha-Beta Algorithm</vt:lpstr>
      <vt:lpstr>Adversarial Search: Alpha-Beta Algorithm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294-5: Statistical Natural Language Processing</dc:title>
  <dc:creator>Preferred Customer</dc:creator>
  <cp:lastModifiedBy>Zakariya Oraibi</cp:lastModifiedBy>
  <cp:revision>1666</cp:revision>
  <cp:lastPrinted>2014-01-21T07:51:01Z</cp:lastPrinted>
  <dcterms:created xsi:type="dcterms:W3CDTF">2004-08-27T04:16:05Z</dcterms:created>
  <dcterms:modified xsi:type="dcterms:W3CDTF">2021-05-19T04:41:07Z</dcterms:modified>
</cp:coreProperties>
</file>